
<file path=[Content_Types].xml><?xml version="1.0" encoding="utf-8"?>
<Types xmlns="http://schemas.openxmlformats.org/package/2006/content-types">
  <Default Extension="png" ContentType="image/png"/>
  <Default Extension="mp3" ContentType="audio/unknown"/>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7" r:id="rId4"/>
    <p:sldMasterId id="2147483659" r:id="rId5"/>
    <p:sldMasterId id="2147483661" r:id="rId6"/>
    <p:sldMasterId id="2147483663" r:id="rId7"/>
    <p:sldMasterId id="2147483665" r:id="rId8"/>
  </p:sldMasterIdLst>
  <p:notesMasterIdLst>
    <p:notesMasterId r:id="rId25"/>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x="9144000" cy="6858000" type="screen4x3"/>
  <p:notesSz cx="6858000" cy="9144000"/>
  <p:embeddedFontLst>
    <p:embeddedFont>
      <p:font typeface="Arial Black" pitchFamily="34" charset="0"/>
      <p:bold r:id="rId26"/>
    </p:embeddedFont>
    <p:embeddedFont>
      <p:font typeface="Lobster" charset="0"/>
      <p:regular r:id="rId27"/>
    </p:embeddedFont>
    <p:embeddedFont>
      <p:font typeface="Impact" pitchFamily="34" charset="0"/>
      <p:regular r:id="rId28"/>
    </p:embeddedFont>
    <p:embeddedFont>
      <p:font typeface="Garamond" pitchFamily="18" charset="0"/>
      <p:regular r:id="rId29"/>
      <p:bold r:id="rId30"/>
      <p: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kIbHqdNvw+VG9eErWurXB7cpc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9CDE7-8AD3-4863-8A14-B4F32CD1E8C8}" v="12" dt="2021-12-16T18:06:08.490"/>
    <p1510:client id="{C7DC9AEB-B8FF-49A4-A2D7-586BBBF3BFB3}" v="14" dt="2021-12-16T17:53:29.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7" d="100"/>
          <a:sy n="117" d="100"/>
        </p:scale>
        <p:origin x="-146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font" Target="fonts/font1.fntdata"/><Relationship Id="rId39"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slide" Target="slides/slide13.xml"/><Relationship Id="rId34" Type="http://customschemas.google.com/relationships/presentationmetadata" Target="metadata"/><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6.fntdata"/><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000000"/>
                </a:solidFill>
                <a:latin typeface="Arial"/>
                <a:ea typeface="Arial"/>
                <a:cs typeface="Arial"/>
                <a:sym typeface="Arial"/>
              </a:rPr>
              <a:t>‹#›</a:t>
            </a:fld>
            <a:endParaRPr/>
          </a:p>
        </p:txBody>
      </p:sp>
    </p:spTree>
    <p:extLst>
      <p:ext uri="{BB962C8B-B14F-4D97-AF65-F5344CB8AC3E}">
        <p14:creationId xmlns:p14="http://schemas.microsoft.com/office/powerpoint/2010/main" val="19572061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4" name="Google Shape;15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5" name="Google Shape;155;p3: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rgbClr val="000000"/>
                </a:solidFill>
                <a:latin typeface="Arial"/>
                <a:ea typeface="Arial"/>
                <a:cs typeface="Arial"/>
                <a:sym typeface="Arial"/>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ajd tytułowy" type="title">
  <p:cSld name="TITLE">
    <p:spTree>
      <p:nvGrpSpPr>
        <p:cNvPr id="1" name="Shape 17"/>
        <p:cNvGrpSpPr/>
        <p:nvPr/>
      </p:nvGrpSpPr>
      <p:grpSpPr>
        <a:xfrm>
          <a:off x="0" y="0"/>
          <a:ext cx="0" cy="0"/>
          <a:chOff x="0" y="0"/>
          <a:chExt cx="0" cy="0"/>
        </a:xfrm>
      </p:grpSpPr>
      <p:sp>
        <p:nvSpPr>
          <p:cNvPr id="18" name="Google Shape;18;p18"/>
          <p:cNvSpPr txBox="1">
            <a:spLocks noGrp="1"/>
          </p:cNvSpPr>
          <p:nvPr>
            <p:ph type="ctrTitle"/>
          </p:nvPr>
        </p:nvSpPr>
        <p:spPr>
          <a:xfrm>
            <a:off x="1371600" y="1859280"/>
            <a:ext cx="6400800" cy="12954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subTitle" idx="1"/>
          </p:nvPr>
        </p:nvSpPr>
        <p:spPr>
          <a:xfrm>
            <a:off x="1371600" y="3429000"/>
            <a:ext cx="6400800" cy="762000"/>
          </a:xfrm>
          <a:prstGeom prst="rect">
            <a:avLst/>
          </a:prstGeom>
          <a:noFill/>
          <a:ln>
            <a:noFill/>
          </a:ln>
        </p:spPr>
        <p:txBody>
          <a:bodyPr spcFirstLastPara="1" wrap="square" lIns="91425" tIns="45700" rIns="91425" bIns="45700" anchor="t" anchorCtr="0">
            <a:normAutofit/>
          </a:bodyPr>
          <a:lstStyle>
            <a:lvl1pPr lvl="0" algn="ctr">
              <a:lnSpc>
                <a:spcPct val="150000"/>
              </a:lnSpc>
              <a:spcBef>
                <a:spcPts val="400"/>
              </a:spcBef>
              <a:spcAft>
                <a:spcPts val="0"/>
              </a:spcAft>
              <a:buClr>
                <a:srgbClr val="595959"/>
              </a:buClr>
              <a:buSzPts val="2000"/>
              <a:buNone/>
              <a:defRPr sz="2000" i="1">
                <a:solidFill>
                  <a:srgbClr val="595959"/>
                </a:solidFill>
              </a:defRPr>
            </a:lvl1pPr>
            <a:lvl2pPr lvl="1" algn="ctr">
              <a:spcBef>
                <a:spcPts val="320"/>
              </a:spcBef>
              <a:spcAft>
                <a:spcPts val="0"/>
              </a:spcAft>
              <a:buClr>
                <a:srgbClr val="888888"/>
              </a:buClr>
              <a:buSzPts val="1600"/>
              <a:buNone/>
              <a:defRPr>
                <a:solidFill>
                  <a:srgbClr val="888888"/>
                </a:solidFill>
              </a:defRPr>
            </a:lvl2pPr>
            <a:lvl3pPr lvl="2" algn="ctr">
              <a:spcBef>
                <a:spcPts val="280"/>
              </a:spcBef>
              <a:spcAft>
                <a:spcPts val="0"/>
              </a:spcAft>
              <a:buClr>
                <a:srgbClr val="888888"/>
              </a:buClr>
              <a:buSzPts val="1400"/>
              <a:buNone/>
              <a:defRPr>
                <a:solidFill>
                  <a:srgbClr val="888888"/>
                </a:solidFill>
              </a:defRPr>
            </a:lvl3pPr>
            <a:lvl4pPr lvl="3" algn="ctr">
              <a:spcBef>
                <a:spcPts val="280"/>
              </a:spcBef>
              <a:spcAft>
                <a:spcPts val="0"/>
              </a:spcAft>
              <a:buClr>
                <a:srgbClr val="888888"/>
              </a:buClr>
              <a:buSzPts val="1400"/>
              <a:buNone/>
              <a:defRPr>
                <a:solidFill>
                  <a:srgbClr val="888888"/>
                </a:solidFill>
              </a:defRPr>
            </a:lvl4pPr>
            <a:lvl5pPr lvl="4" algn="ctr">
              <a:spcBef>
                <a:spcPts val="280"/>
              </a:spcBef>
              <a:spcAft>
                <a:spcPts val="0"/>
              </a:spcAft>
              <a:buClr>
                <a:srgbClr val="888888"/>
              </a:buClr>
              <a:buSzPts val="1400"/>
              <a:buNone/>
              <a:defRPr>
                <a:solidFill>
                  <a:srgbClr val="888888"/>
                </a:solidFill>
              </a:defRPr>
            </a:lvl5pPr>
            <a:lvl6pPr lvl="5" algn="ctr">
              <a:spcBef>
                <a:spcPts val="280"/>
              </a:spcBef>
              <a:spcAft>
                <a:spcPts val="0"/>
              </a:spcAft>
              <a:buClr>
                <a:srgbClr val="888888"/>
              </a:buClr>
              <a:buSzPts val="1400"/>
              <a:buNone/>
              <a:defRPr>
                <a:solidFill>
                  <a:srgbClr val="888888"/>
                </a:solidFill>
              </a:defRPr>
            </a:lvl6pPr>
            <a:lvl7pPr lvl="6" algn="ctr">
              <a:spcBef>
                <a:spcPts val="240"/>
              </a:spcBef>
              <a:spcAft>
                <a:spcPts val="0"/>
              </a:spcAft>
              <a:buClr>
                <a:srgbClr val="888888"/>
              </a:buClr>
              <a:buSzPts val="1200"/>
              <a:buNone/>
              <a:defRPr>
                <a:solidFill>
                  <a:srgbClr val="888888"/>
                </a:solidFill>
              </a:defRPr>
            </a:lvl7pPr>
            <a:lvl8pPr lvl="7" algn="ctr">
              <a:spcBef>
                <a:spcPts val="240"/>
              </a:spcBef>
              <a:spcAft>
                <a:spcPts val="0"/>
              </a:spcAft>
              <a:buClr>
                <a:srgbClr val="888888"/>
              </a:buClr>
              <a:buSzPts val="1200"/>
              <a:buNone/>
              <a:defRPr>
                <a:solidFill>
                  <a:srgbClr val="888888"/>
                </a:solidFill>
              </a:defRPr>
            </a:lvl8pPr>
            <a:lvl9pPr lvl="8" algn="ctr">
              <a:spcBef>
                <a:spcPts val="240"/>
              </a:spcBef>
              <a:spcAft>
                <a:spcPts val="0"/>
              </a:spcAft>
              <a:buClr>
                <a:srgbClr val="888888"/>
              </a:buClr>
              <a:buSzPts val="1200"/>
              <a:buNone/>
              <a:defRPr>
                <a:solidFill>
                  <a:srgbClr val="888888"/>
                </a:solidFill>
              </a:defRPr>
            </a:lvl9pPr>
          </a:lstStyle>
          <a:p>
            <a:endParaRPr/>
          </a:p>
        </p:txBody>
      </p:sp>
      <p:sp>
        <p:nvSpPr>
          <p:cNvPr id="20" name="Google Shape;20;p18"/>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8"/>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1pPr>
            <a:lvl2pPr marL="0" marR="0" lvl="1"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2pPr>
            <a:lvl3pPr marL="0" marR="0" lvl="2"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3pPr>
            <a:lvl4pPr marL="0" marR="0" lvl="3"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4pPr>
            <a:lvl5pPr marL="0" marR="0" lvl="4"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5pPr>
            <a:lvl6pPr marL="0" marR="0" lvl="5"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6pPr>
            <a:lvl7pPr marL="0" marR="0" lvl="6"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7pPr>
            <a:lvl8pPr marL="0" marR="0" lvl="7"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8pPr>
            <a:lvl9pPr marL="0" marR="0" lvl="8"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ylko tytuł" type="titleOnly">
  <p:cSld name="TITLE_ONLY">
    <p:spTree>
      <p:nvGrpSpPr>
        <p:cNvPr id="1" name="Shape 122"/>
        <p:cNvGrpSpPr/>
        <p:nvPr/>
      </p:nvGrpSpPr>
      <p:grpSpPr>
        <a:xfrm>
          <a:off x="0" y="0"/>
          <a:ext cx="0" cy="0"/>
          <a:chOff x="0" y="0"/>
          <a:chExt cx="0" cy="0"/>
        </a:xfrm>
      </p:grpSpPr>
      <p:sp>
        <p:nvSpPr>
          <p:cNvPr id="123" name="Google Shape;123;p33"/>
          <p:cNvSpPr txBox="1">
            <a:spLocks noGrp="1"/>
          </p:cNvSpPr>
          <p:nvPr>
            <p:ph type="title"/>
          </p:nvPr>
        </p:nvSpPr>
        <p:spPr>
          <a:xfrm>
            <a:off x="1371600" y="1295400"/>
            <a:ext cx="6400800" cy="6858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3"/>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3"/>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3"/>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1pPr>
            <a:lvl2pPr marL="0" marR="0" lvl="1"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2pPr>
            <a:lvl3pPr marL="0" marR="0" lvl="2"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3pPr>
            <a:lvl4pPr marL="0" marR="0" lvl="3"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4pPr>
            <a:lvl5pPr marL="0" marR="0" lvl="4"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5pPr>
            <a:lvl6pPr marL="0" marR="0" lvl="5"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6pPr>
            <a:lvl7pPr marL="0" marR="0" lvl="6"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7pPr>
            <a:lvl8pPr marL="0" marR="0" lvl="7"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8pPr>
            <a:lvl9pPr marL="0" marR="0" lvl="8"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braz z podpisem" type="picTx">
  <p:cSld name="PICTURE_WITH_CAPTION_TEXT">
    <p:spTree>
      <p:nvGrpSpPr>
        <p:cNvPr id="1" name="Shape 135"/>
        <p:cNvGrpSpPr/>
        <p:nvPr/>
      </p:nvGrpSpPr>
      <p:grpSpPr>
        <a:xfrm>
          <a:off x="0" y="0"/>
          <a:ext cx="0" cy="0"/>
          <a:chOff x="0" y="0"/>
          <a:chExt cx="0" cy="0"/>
        </a:xfrm>
      </p:grpSpPr>
      <p:sp>
        <p:nvSpPr>
          <p:cNvPr id="136" name="Google Shape;136;p35"/>
          <p:cNvSpPr txBox="1">
            <a:spLocks noGrp="1"/>
          </p:cNvSpPr>
          <p:nvPr>
            <p:ph type="title"/>
          </p:nvPr>
        </p:nvSpPr>
        <p:spPr>
          <a:xfrm>
            <a:off x="4953000" y="1676400"/>
            <a:ext cx="2819400" cy="59944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7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5"/>
          <p:cNvSpPr>
            <a:spLocks noGrp="1"/>
          </p:cNvSpPr>
          <p:nvPr>
            <p:ph type="pic" idx="2"/>
          </p:nvPr>
        </p:nvSpPr>
        <p:spPr>
          <a:xfrm>
            <a:off x="1524000" y="1905000"/>
            <a:ext cx="2971800" cy="2971800"/>
          </a:xfrm>
          <a:prstGeom prst="plaque">
            <a:avLst>
              <a:gd name="adj" fmla="val 8341"/>
            </a:avLst>
          </a:prstGeom>
          <a:solidFill>
            <a:srgbClr val="F2F2F2">
              <a:alpha val="34901"/>
            </a:srgbClr>
          </a:solidFill>
          <a:ln>
            <a:noFill/>
          </a:ln>
        </p:spPr>
      </p:sp>
      <p:sp>
        <p:nvSpPr>
          <p:cNvPr id="138" name="Google Shape;138;p35"/>
          <p:cNvSpPr txBox="1">
            <a:spLocks noGrp="1"/>
          </p:cNvSpPr>
          <p:nvPr>
            <p:ph type="body" idx="1"/>
          </p:nvPr>
        </p:nvSpPr>
        <p:spPr>
          <a:xfrm>
            <a:off x="4953000" y="2276856"/>
            <a:ext cx="2819400" cy="2875280"/>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9" name="Google Shape;139;p35"/>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35"/>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35"/>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1pPr>
            <a:lvl2pPr marL="0" marR="0" lvl="1"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2pPr>
            <a:lvl3pPr marL="0" marR="0" lvl="2"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3pPr>
            <a:lvl4pPr marL="0" marR="0" lvl="3"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4pPr>
            <a:lvl5pPr marL="0" marR="0" lvl="4"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5pPr>
            <a:lvl6pPr marL="0" marR="0" lvl="5"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6pPr>
            <a:lvl7pPr marL="0" marR="0" lvl="6"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7pPr>
            <a:lvl8pPr marL="0" marR="0" lvl="7"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8pPr>
            <a:lvl9pPr marL="0" marR="0" lvl="8"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ytuł i zawartość" type="obj">
  <p:cSld name="OBJECT">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1371600" y="1295400"/>
            <a:ext cx="6400800" cy="6858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1371600" y="2438400"/>
            <a:ext cx="6400800" cy="3048001"/>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20"/>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1pPr>
            <a:lvl2pPr marL="0" marR="0" lvl="1"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2pPr>
            <a:lvl3pPr marL="0" marR="0" lvl="2"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3pPr>
            <a:lvl4pPr marL="0" marR="0" lvl="3"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4pPr>
            <a:lvl5pPr marL="0" marR="0" lvl="4"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5pPr>
            <a:lvl6pPr marL="0" marR="0" lvl="5"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6pPr>
            <a:lvl7pPr marL="0" marR="0" lvl="6"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7pPr>
            <a:lvl8pPr marL="0" marR="0" lvl="7"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8pPr>
            <a:lvl9pPr marL="0" marR="0" lvl="8" indent="0" algn="r">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ytuł pionowy i tekst" type="vertTitleAndTx">
  <p:cSld name="VERTICAL_TITLE_AND_VERTICAL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rot="5400000">
            <a:off x="5118100" y="2720341"/>
            <a:ext cx="4318000" cy="12954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2"/>
          <p:cNvSpPr txBox="1">
            <a:spLocks noGrp="1"/>
          </p:cNvSpPr>
          <p:nvPr>
            <p:ph type="body" idx="1"/>
          </p:nvPr>
        </p:nvSpPr>
        <p:spPr>
          <a:xfrm rot="5400000">
            <a:off x="1752599" y="762000"/>
            <a:ext cx="4267201" cy="5181600"/>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22"/>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1pPr>
            <a:lvl2pPr marL="0" marR="0" lvl="1"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2pPr>
            <a:lvl3pPr marL="0" marR="0" lvl="2"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3pPr>
            <a:lvl4pPr marL="0" marR="0" lvl="3"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4pPr>
            <a:lvl5pPr marL="0" marR="0" lvl="4"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5pPr>
            <a:lvl6pPr marL="0" marR="0" lvl="5"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6pPr>
            <a:lvl7pPr marL="0" marR="0" lvl="6"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7pPr>
            <a:lvl8pPr marL="0" marR="0" lvl="7"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8pPr>
            <a:lvl9pPr marL="0" marR="0" lvl="8"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ytuł i tekst pionowy" type="vertTx">
  <p:cSld name="VERTICAL_TEXT">
    <p:spTree>
      <p:nvGrpSpPr>
        <p:cNvPr id="1" name="Shape 50"/>
        <p:cNvGrpSpPr/>
        <p:nvPr/>
      </p:nvGrpSpPr>
      <p:grpSpPr>
        <a:xfrm>
          <a:off x="0" y="0"/>
          <a:ext cx="0" cy="0"/>
          <a:chOff x="0" y="0"/>
          <a:chExt cx="0" cy="0"/>
        </a:xfrm>
      </p:grpSpPr>
      <p:sp>
        <p:nvSpPr>
          <p:cNvPr id="51" name="Google Shape;51;p23"/>
          <p:cNvSpPr txBox="1">
            <a:spLocks noGrp="1"/>
          </p:cNvSpPr>
          <p:nvPr>
            <p:ph type="title"/>
          </p:nvPr>
        </p:nvSpPr>
        <p:spPr>
          <a:xfrm>
            <a:off x="1371600" y="1295400"/>
            <a:ext cx="6400800" cy="6858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body" idx="1"/>
          </p:nvPr>
        </p:nvSpPr>
        <p:spPr>
          <a:xfrm rot="5400000">
            <a:off x="2857500" y="571500"/>
            <a:ext cx="3429000" cy="6400800"/>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23"/>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3"/>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1pPr>
            <a:lvl2pPr marL="0" marR="0" lvl="1"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2pPr>
            <a:lvl3pPr marL="0" marR="0" lvl="2"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3pPr>
            <a:lvl4pPr marL="0" marR="0" lvl="3"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4pPr>
            <a:lvl5pPr marL="0" marR="0" lvl="4"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5pPr>
            <a:lvl6pPr marL="0" marR="0" lvl="5"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6pPr>
            <a:lvl7pPr marL="0" marR="0" lvl="6"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7pPr>
            <a:lvl8pPr marL="0" marR="0" lvl="7"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8pPr>
            <a:lvl9pPr marL="0" marR="0" lvl="8"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awartość z podpisem" type="objTx">
  <p:cSld name="OBJECT_WITH_CAPTION_TEXT">
    <p:spTree>
      <p:nvGrpSpPr>
        <p:cNvPr id="1" name="Shape 56"/>
        <p:cNvGrpSpPr/>
        <p:nvPr/>
      </p:nvGrpSpPr>
      <p:grpSpPr>
        <a:xfrm>
          <a:off x="0" y="0"/>
          <a:ext cx="0" cy="0"/>
          <a:chOff x="0" y="0"/>
          <a:chExt cx="0" cy="0"/>
        </a:xfrm>
      </p:grpSpPr>
      <p:sp>
        <p:nvSpPr>
          <p:cNvPr id="57" name="Google Shape;57;p24"/>
          <p:cNvSpPr txBox="1">
            <a:spLocks noGrp="1"/>
          </p:cNvSpPr>
          <p:nvPr>
            <p:ph type="title"/>
          </p:nvPr>
        </p:nvSpPr>
        <p:spPr>
          <a:xfrm>
            <a:off x="4953001" y="1676400"/>
            <a:ext cx="2819399" cy="59944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17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4"/>
          <p:cNvSpPr txBox="1">
            <a:spLocks noGrp="1"/>
          </p:cNvSpPr>
          <p:nvPr>
            <p:ph type="body" idx="1"/>
          </p:nvPr>
        </p:nvSpPr>
        <p:spPr>
          <a:xfrm>
            <a:off x="4953001" y="2275840"/>
            <a:ext cx="2819399" cy="2905760"/>
          </a:xfrm>
          <a:prstGeom prst="rect">
            <a:avLst/>
          </a:prstGeom>
          <a:noFill/>
          <a:ln>
            <a:noFill/>
          </a:ln>
        </p:spPr>
        <p:txBody>
          <a:bodyPr spcFirstLastPara="1" wrap="square" lIns="91425" tIns="45700" rIns="91425" bIns="45700" anchor="t" anchorCtr="0">
            <a:noAutofit/>
          </a:bodyPr>
          <a:lstStyle>
            <a:lvl1pPr marL="457200" lvl="0" indent="-228600" algn="ctr">
              <a:lnSpc>
                <a:spcPct val="150000"/>
              </a:lnSpc>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9" name="Google Shape;59;p24"/>
          <p:cNvSpPr txBox="1">
            <a:spLocks noGrp="1"/>
          </p:cNvSpPr>
          <p:nvPr>
            <p:ph type="body" idx="2"/>
          </p:nvPr>
        </p:nvSpPr>
        <p:spPr>
          <a:xfrm>
            <a:off x="1371600" y="1676400"/>
            <a:ext cx="3276600" cy="3505200"/>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24"/>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4"/>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4"/>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1pPr>
            <a:lvl2pPr marL="0" marR="0" lvl="1"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2pPr>
            <a:lvl3pPr marL="0" marR="0" lvl="2"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3pPr>
            <a:lvl4pPr marL="0" marR="0" lvl="3"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4pPr>
            <a:lvl5pPr marL="0" marR="0" lvl="4"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5pPr>
            <a:lvl6pPr marL="0" marR="0" lvl="5"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6pPr>
            <a:lvl7pPr marL="0" marR="0" lvl="6"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7pPr>
            <a:lvl8pPr marL="0" marR="0" lvl="7"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8pPr>
            <a:lvl9pPr marL="0" marR="0" lvl="8"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usty" type="blank">
  <p:cSld name="BLANK">
    <p:spTree>
      <p:nvGrpSpPr>
        <p:cNvPr id="1" name="Shape 63"/>
        <p:cNvGrpSpPr/>
        <p:nvPr/>
      </p:nvGrpSpPr>
      <p:grpSpPr>
        <a:xfrm>
          <a:off x="0" y="0"/>
          <a:ext cx="0" cy="0"/>
          <a:chOff x="0" y="0"/>
          <a:chExt cx="0" cy="0"/>
        </a:xfrm>
      </p:grpSpPr>
      <p:sp>
        <p:nvSpPr>
          <p:cNvPr id="64" name="Google Shape;64;p25"/>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5"/>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5"/>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1pPr>
            <a:lvl2pPr marL="0" marR="0" lvl="1"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2pPr>
            <a:lvl3pPr marL="0" marR="0" lvl="2"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3pPr>
            <a:lvl4pPr marL="0" marR="0" lvl="3"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4pPr>
            <a:lvl5pPr marL="0" marR="0" lvl="4"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5pPr>
            <a:lvl6pPr marL="0" marR="0" lvl="5"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6pPr>
            <a:lvl7pPr marL="0" marR="0" lvl="6"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7pPr>
            <a:lvl8pPr marL="0" marR="0" lvl="7"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8pPr>
            <a:lvl9pPr marL="0" marR="0" lvl="8"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agłówek sekcji" type="secHead">
  <p:cSld name="SECTION_HEADER">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a:off x="1447800" y="3410267"/>
            <a:ext cx="6248400" cy="1456373"/>
          </a:xfrm>
          <a:prstGeom prst="rect">
            <a:avLst/>
          </a:prstGeom>
          <a:noFill/>
          <a:ln>
            <a:noFill/>
          </a:ln>
        </p:spPr>
        <p:txBody>
          <a:bodyPr spcFirstLastPara="1" wrap="square" lIns="91425" tIns="45700" rIns="91425" bIns="45700" anchor="t" anchorCtr="0">
            <a:normAutofit/>
          </a:bodyPr>
          <a:lstStyle>
            <a:lvl1pPr lvl="0" algn="ctr">
              <a:spcBef>
                <a:spcPts val="0"/>
              </a:spcBef>
              <a:spcAft>
                <a:spcPts val="0"/>
              </a:spcAft>
              <a:buSzPts val="1400"/>
              <a:buNone/>
              <a:defRPr sz="3600" b="0" i="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7"/>
          <p:cNvSpPr txBox="1">
            <a:spLocks noGrp="1"/>
          </p:cNvSpPr>
          <p:nvPr>
            <p:ph type="body" idx="1"/>
          </p:nvPr>
        </p:nvSpPr>
        <p:spPr>
          <a:xfrm>
            <a:off x="1447800" y="1503680"/>
            <a:ext cx="6248400" cy="1566862"/>
          </a:xfrm>
          <a:prstGeom prst="rect">
            <a:avLst/>
          </a:prstGeom>
          <a:noFill/>
          <a:ln>
            <a:noFill/>
          </a:ln>
        </p:spPr>
        <p:txBody>
          <a:bodyPr spcFirstLastPara="1" wrap="square" lIns="91425" tIns="45700" rIns="91425" bIns="45700" anchor="b" anchorCtr="0">
            <a:noAutofit/>
          </a:bodyPr>
          <a:lstStyle>
            <a:lvl1pPr marL="457200" lvl="0" indent="-228600" algn="ctr">
              <a:lnSpc>
                <a:spcPct val="150000"/>
              </a:lnSpc>
              <a:spcBef>
                <a:spcPts val="400"/>
              </a:spcBef>
              <a:spcAft>
                <a:spcPts val="0"/>
              </a:spcAft>
              <a:buClr>
                <a:srgbClr val="595959"/>
              </a:buClr>
              <a:buSzPts val="2000"/>
              <a:buNone/>
              <a:defRPr sz="2000" b="0" i="1">
                <a:solidFill>
                  <a:srgbClr val="595959"/>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9" name="Google Shape;79;p27"/>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7"/>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7"/>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1pPr>
            <a:lvl2pPr marL="0" marR="0" lvl="1"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2pPr>
            <a:lvl3pPr marL="0" marR="0" lvl="2"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3pPr>
            <a:lvl4pPr marL="0" marR="0" lvl="3"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4pPr>
            <a:lvl5pPr marL="0" marR="0" lvl="4"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5pPr>
            <a:lvl6pPr marL="0" marR="0" lvl="5"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6pPr>
            <a:lvl7pPr marL="0" marR="0" lvl="6"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7pPr>
            <a:lvl8pPr marL="0" marR="0" lvl="7"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8pPr>
            <a:lvl9pPr marL="0" marR="0" lvl="8"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wa elementy zawartości" type="twoObj">
  <p:cSld name="TWO_OBJECTS">
    <p:spTree>
      <p:nvGrpSpPr>
        <p:cNvPr id="1" name="Shape 90"/>
        <p:cNvGrpSpPr/>
        <p:nvPr/>
      </p:nvGrpSpPr>
      <p:grpSpPr>
        <a:xfrm>
          <a:off x="0" y="0"/>
          <a:ext cx="0" cy="0"/>
          <a:chOff x="0" y="0"/>
          <a:chExt cx="0" cy="0"/>
        </a:xfrm>
      </p:grpSpPr>
      <p:sp>
        <p:nvSpPr>
          <p:cNvPr id="91" name="Google Shape;91;p29"/>
          <p:cNvSpPr txBox="1">
            <a:spLocks noGrp="1"/>
          </p:cNvSpPr>
          <p:nvPr>
            <p:ph type="body" idx="1"/>
          </p:nvPr>
        </p:nvSpPr>
        <p:spPr>
          <a:xfrm>
            <a:off x="1371600" y="2438400"/>
            <a:ext cx="3124200" cy="3124200"/>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2" name="Google Shape;92;p29"/>
          <p:cNvSpPr txBox="1">
            <a:spLocks noGrp="1"/>
          </p:cNvSpPr>
          <p:nvPr>
            <p:ph type="title"/>
          </p:nvPr>
        </p:nvSpPr>
        <p:spPr>
          <a:xfrm>
            <a:off x="1371600" y="1295400"/>
            <a:ext cx="6400800" cy="6858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9"/>
          <p:cNvSpPr txBox="1">
            <a:spLocks noGrp="1"/>
          </p:cNvSpPr>
          <p:nvPr>
            <p:ph type="body" idx="2"/>
          </p:nvPr>
        </p:nvSpPr>
        <p:spPr>
          <a:xfrm>
            <a:off x="4648200" y="2438400"/>
            <a:ext cx="3124200" cy="3124200"/>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4" name="Google Shape;94;p29"/>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9"/>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9"/>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1pPr>
            <a:lvl2pPr marL="0" marR="0" lvl="1"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2pPr>
            <a:lvl3pPr marL="0" marR="0" lvl="2"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3pPr>
            <a:lvl4pPr marL="0" marR="0" lvl="3"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4pPr>
            <a:lvl5pPr marL="0" marR="0" lvl="4"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5pPr>
            <a:lvl6pPr marL="0" marR="0" lvl="5"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6pPr>
            <a:lvl7pPr marL="0" marR="0" lvl="6"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7pPr>
            <a:lvl8pPr marL="0" marR="0" lvl="7"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8pPr>
            <a:lvl9pPr marL="0" marR="0" lvl="8"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orównanie" type="twoTxTwoObj">
  <p:cSld name="TWO_OBJECTS_WITH_TEXT">
    <p:spTree>
      <p:nvGrpSpPr>
        <p:cNvPr id="1" name="Shape 105"/>
        <p:cNvGrpSpPr/>
        <p:nvPr/>
      </p:nvGrpSpPr>
      <p:grpSpPr>
        <a:xfrm>
          <a:off x="0" y="0"/>
          <a:ext cx="0" cy="0"/>
          <a:chOff x="0" y="0"/>
          <a:chExt cx="0" cy="0"/>
        </a:xfrm>
      </p:grpSpPr>
      <p:sp>
        <p:nvSpPr>
          <p:cNvPr id="106" name="Google Shape;106;p31"/>
          <p:cNvSpPr txBox="1">
            <a:spLocks noGrp="1"/>
          </p:cNvSpPr>
          <p:nvPr>
            <p:ph type="body" idx="1"/>
          </p:nvPr>
        </p:nvSpPr>
        <p:spPr>
          <a:xfrm>
            <a:off x="1371600" y="2819400"/>
            <a:ext cx="3124200" cy="2743200"/>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31"/>
          <p:cNvSpPr txBox="1">
            <a:spLocks noGrp="1"/>
          </p:cNvSpPr>
          <p:nvPr>
            <p:ph type="body" idx="2"/>
          </p:nvPr>
        </p:nvSpPr>
        <p:spPr>
          <a:xfrm>
            <a:off x="4648200" y="2819400"/>
            <a:ext cx="3124200" cy="2743200"/>
          </a:xfrm>
          <a:prstGeom prst="rect">
            <a:avLst/>
          </a:prstGeom>
          <a:noFill/>
          <a:ln>
            <a:noFill/>
          </a:ln>
        </p:spPr>
        <p:txBody>
          <a:bodyPr spcFirstLastPara="1" wrap="square" lIns="91425" tIns="45700" rIns="91425" bIns="45700" anchor="t" anchorCtr="0">
            <a:noAutofit/>
          </a:bodyPr>
          <a:lstStyle>
            <a:lvl1pPr marL="457200" lvl="0" indent="-342900" algn="l">
              <a:lnSpc>
                <a:spcPct val="150000"/>
              </a:lnSpc>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8" name="Google Shape;108;p31"/>
          <p:cNvSpPr txBox="1">
            <a:spLocks noGrp="1"/>
          </p:cNvSpPr>
          <p:nvPr>
            <p:ph type="title"/>
          </p:nvPr>
        </p:nvSpPr>
        <p:spPr>
          <a:xfrm>
            <a:off x="1371600" y="1295400"/>
            <a:ext cx="6400800" cy="6858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1"/>
          <p:cNvSpPr txBox="1">
            <a:spLocks noGrp="1"/>
          </p:cNvSpPr>
          <p:nvPr>
            <p:ph type="body" idx="3"/>
          </p:nvPr>
        </p:nvSpPr>
        <p:spPr>
          <a:xfrm>
            <a:off x="1371600" y="2362201"/>
            <a:ext cx="3125788" cy="451338"/>
          </a:xfrm>
          <a:prstGeom prst="rect">
            <a:avLst/>
          </a:prstGeom>
          <a:noFill/>
          <a:ln>
            <a:noFill/>
          </a:ln>
        </p:spPr>
        <p:txBody>
          <a:bodyPr spcFirstLastPara="1" wrap="square" lIns="91425" tIns="45700" rIns="91425" bIns="45700" anchor="b" anchorCtr="0">
            <a:noAutofit/>
          </a:bodyPr>
          <a:lstStyle>
            <a:lvl1pPr marL="457200" lvl="0" indent="-228600" algn="ctr">
              <a:lnSpc>
                <a:spcPct val="150000"/>
              </a:lnSpc>
              <a:spcBef>
                <a:spcPts val="360"/>
              </a:spcBef>
              <a:spcAft>
                <a:spcPts val="0"/>
              </a:spcAft>
              <a:buClr>
                <a:schemeClr val="dk1"/>
              </a:buClr>
              <a:buSzPts val="1800"/>
              <a:buNone/>
              <a:defRPr sz="18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0" name="Google Shape;110;p31"/>
          <p:cNvSpPr txBox="1">
            <a:spLocks noGrp="1"/>
          </p:cNvSpPr>
          <p:nvPr>
            <p:ph type="body" idx="4"/>
          </p:nvPr>
        </p:nvSpPr>
        <p:spPr>
          <a:xfrm>
            <a:off x="4645025" y="2359152"/>
            <a:ext cx="3127375" cy="448056"/>
          </a:xfrm>
          <a:prstGeom prst="rect">
            <a:avLst/>
          </a:prstGeom>
          <a:noFill/>
          <a:ln>
            <a:noFill/>
          </a:ln>
        </p:spPr>
        <p:txBody>
          <a:bodyPr spcFirstLastPara="1" wrap="square" lIns="91425" tIns="45700" rIns="91425" bIns="45700" anchor="b" anchorCtr="0">
            <a:noAutofit/>
          </a:bodyPr>
          <a:lstStyle>
            <a:lvl1pPr marL="457200" lvl="0" indent="-228600" algn="ctr">
              <a:lnSpc>
                <a:spcPct val="150000"/>
              </a:lnSpc>
              <a:spcBef>
                <a:spcPts val="360"/>
              </a:spcBef>
              <a:spcAft>
                <a:spcPts val="0"/>
              </a:spcAft>
              <a:buClr>
                <a:schemeClr val="dk1"/>
              </a:buClr>
              <a:buSzPts val="1800"/>
              <a:buNone/>
              <a:defRPr sz="18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1" name="Google Shape;111;p31"/>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1"/>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1"/>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1pPr>
            <a:lvl2pPr marL="0" marR="0" lvl="1"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2pPr>
            <a:lvl3pPr marL="0" marR="0" lvl="2"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3pPr>
            <a:lvl4pPr marL="0" marR="0" lvl="3"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4pPr>
            <a:lvl5pPr marL="0" marR="0" lvl="4"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5pPr>
            <a:lvl6pPr marL="0" marR="0" lvl="5"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6pPr>
            <a:lvl7pPr marL="0" marR="0" lvl="6"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7pPr>
            <a:lvl8pPr marL="0" marR="0" lvl="7"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8pPr>
            <a:lvl9pPr marL="0" marR="0" lvl="8" indent="0" algn="r">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9.xml"/><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9"/>
        <p:cNvGrpSpPr/>
        <p:nvPr/>
      </p:nvGrpSpPr>
      <p:grpSpPr>
        <a:xfrm>
          <a:off x="0" y="0"/>
          <a:ext cx="0" cy="0"/>
          <a:chOff x="0" y="0"/>
          <a:chExt cx="0" cy="0"/>
        </a:xfrm>
      </p:grpSpPr>
      <p:pic>
        <p:nvPicPr>
          <p:cNvPr id="10" name="Google Shape;10;p17"/>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1" name="Google Shape;11;p17" descr="flourish2.png"/>
          <p:cNvPicPr preferRelativeResize="0"/>
          <p:nvPr/>
        </p:nvPicPr>
        <p:blipFill rotWithShape="1">
          <a:blip r:embed="rId4">
            <a:alphaModFix/>
          </a:blip>
          <a:srcRect/>
          <a:stretch/>
        </p:blipFill>
        <p:spPr>
          <a:xfrm>
            <a:off x="0" y="2801112"/>
            <a:ext cx="9144000" cy="932688"/>
          </a:xfrm>
          <a:prstGeom prst="rect">
            <a:avLst/>
          </a:prstGeom>
          <a:noFill/>
          <a:ln>
            <a:noFill/>
          </a:ln>
        </p:spPr>
      </p:pic>
      <p:sp>
        <p:nvSpPr>
          <p:cNvPr id="12" name="Google Shape;12;p17"/>
          <p:cNvSpPr txBox="1">
            <a:spLocks noGrp="1"/>
          </p:cNvSpPr>
          <p:nvPr>
            <p:ph type="title"/>
          </p:nvPr>
        </p:nvSpPr>
        <p:spPr>
          <a:xfrm>
            <a:off x="1371600" y="1295400"/>
            <a:ext cx="6400800" cy="685800"/>
          </a:xfrm>
          <a:prstGeom prst="rect">
            <a:avLst/>
          </a:prstGeom>
          <a:noFill/>
          <a:ln>
            <a:noFill/>
          </a:ln>
        </p:spPr>
        <p:txBody>
          <a:bodyPr spcFirstLastPara="1" wrap="square" lIns="91425" tIns="45700" rIns="91425" bIns="45700" anchor="b" anchorCtr="0">
            <a:normAutofit/>
          </a:bodyPr>
          <a:lstStyle>
            <a:lvl1pPr marR="0" lvl="0"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1pPr>
            <a:lvl2pPr marR="0" lvl="1"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2pPr>
            <a:lvl3pPr marR="0" lvl="2"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3pPr>
            <a:lvl4pPr marR="0" lvl="3"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4pPr>
            <a:lvl5pPr marR="0" lvl="4"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 name="Google Shape;13;p17"/>
          <p:cNvSpPr txBox="1">
            <a:spLocks noGrp="1"/>
          </p:cNvSpPr>
          <p:nvPr>
            <p:ph type="body" idx="1"/>
          </p:nvPr>
        </p:nvSpPr>
        <p:spPr>
          <a:xfrm>
            <a:off x="1371600" y="2057400"/>
            <a:ext cx="6400800" cy="34290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50000"/>
              </a:lnSpc>
              <a:spcBef>
                <a:spcPts val="36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dk1"/>
                </a:solidFill>
                <a:latin typeface="Garamond"/>
                <a:ea typeface="Garamond"/>
                <a:cs typeface="Garamond"/>
                <a:sym typeface="Garamond"/>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7pPr>
            <a:lvl8pPr marL="3657600" marR="0" lvl="7"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8pPr>
            <a:lvl9pPr marL="4114800" marR="0" lvl="8"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9pPr>
          </a:lstStyle>
          <a:p>
            <a:endParaRPr/>
          </a:p>
        </p:txBody>
      </p:sp>
      <p:sp>
        <p:nvSpPr>
          <p:cNvPr id="14" name="Google Shape;14;p17"/>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5" name="Google Shape;15;p17"/>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6" name="Google Shape;16;p17"/>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1pPr>
            <a:lvl2pPr marL="0" marR="0" lvl="1"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2pPr>
            <a:lvl3pPr marL="0" marR="0" lvl="2"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3pPr>
            <a:lvl4pPr marL="0" marR="0" lvl="3"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4pPr>
            <a:lvl5pPr marL="0" marR="0" lvl="4"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5pPr>
            <a:lvl6pPr marL="0" marR="0" lvl="5"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6pPr>
            <a:lvl7pPr marL="0" marR="0" lvl="6"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7pPr>
            <a:lvl8pPr marL="0" marR="0" lvl="7"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8pPr>
            <a:lvl9pPr marL="0" marR="0" lvl="8"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23"/>
        <p:cNvGrpSpPr/>
        <p:nvPr/>
      </p:nvGrpSpPr>
      <p:grpSpPr>
        <a:xfrm>
          <a:off x="0" y="0"/>
          <a:ext cx="0" cy="0"/>
          <a:chOff x="0" y="0"/>
          <a:chExt cx="0" cy="0"/>
        </a:xfrm>
      </p:grpSpPr>
      <p:pic>
        <p:nvPicPr>
          <p:cNvPr id="24" name="Google Shape;24;p19"/>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25" name="Google Shape;25;p19" descr="flourish2.png"/>
          <p:cNvPicPr preferRelativeResize="0"/>
          <p:nvPr/>
        </p:nvPicPr>
        <p:blipFill rotWithShape="1">
          <a:blip r:embed="rId4">
            <a:alphaModFix/>
          </a:blip>
          <a:srcRect/>
          <a:stretch/>
        </p:blipFill>
        <p:spPr>
          <a:xfrm>
            <a:off x="0" y="1618488"/>
            <a:ext cx="9144000" cy="932688"/>
          </a:xfrm>
          <a:prstGeom prst="rect">
            <a:avLst/>
          </a:prstGeom>
          <a:noFill/>
          <a:ln>
            <a:noFill/>
          </a:ln>
        </p:spPr>
      </p:pic>
      <p:sp>
        <p:nvSpPr>
          <p:cNvPr id="26" name="Google Shape;26;p19"/>
          <p:cNvSpPr txBox="1">
            <a:spLocks noGrp="1"/>
          </p:cNvSpPr>
          <p:nvPr>
            <p:ph type="title"/>
          </p:nvPr>
        </p:nvSpPr>
        <p:spPr>
          <a:xfrm>
            <a:off x="1371600" y="1295400"/>
            <a:ext cx="6400800" cy="685800"/>
          </a:xfrm>
          <a:prstGeom prst="rect">
            <a:avLst/>
          </a:prstGeom>
          <a:noFill/>
          <a:ln>
            <a:noFill/>
          </a:ln>
        </p:spPr>
        <p:txBody>
          <a:bodyPr spcFirstLastPara="1" wrap="square" lIns="91425" tIns="45700" rIns="91425" bIns="45700" anchor="b" anchorCtr="0">
            <a:normAutofit/>
          </a:bodyPr>
          <a:lstStyle>
            <a:lvl1pPr marR="0" lvl="0"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1pPr>
            <a:lvl2pPr marR="0" lvl="1"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2pPr>
            <a:lvl3pPr marR="0" lvl="2"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3pPr>
            <a:lvl4pPr marR="0" lvl="3"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4pPr>
            <a:lvl5pPr marR="0" lvl="4"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7" name="Google Shape;27;p19"/>
          <p:cNvSpPr txBox="1">
            <a:spLocks noGrp="1"/>
          </p:cNvSpPr>
          <p:nvPr>
            <p:ph type="body" idx="1"/>
          </p:nvPr>
        </p:nvSpPr>
        <p:spPr>
          <a:xfrm>
            <a:off x="1371600" y="2057400"/>
            <a:ext cx="6400800" cy="34290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50000"/>
              </a:lnSpc>
              <a:spcBef>
                <a:spcPts val="36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dk1"/>
                </a:solidFill>
                <a:latin typeface="Garamond"/>
                <a:ea typeface="Garamond"/>
                <a:cs typeface="Garamond"/>
                <a:sym typeface="Garamond"/>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7pPr>
            <a:lvl8pPr marL="3657600" marR="0" lvl="7"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8pPr>
            <a:lvl9pPr marL="4114800" marR="0" lvl="8"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9pPr>
          </a:lstStyle>
          <a:p>
            <a:endParaRPr/>
          </a:p>
        </p:txBody>
      </p:sp>
      <p:sp>
        <p:nvSpPr>
          <p:cNvPr id="28" name="Google Shape;28;p19"/>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29" name="Google Shape;29;p19"/>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30" name="Google Shape;30;p19"/>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1pPr>
            <a:lvl2pPr marL="0" marR="0" lvl="1"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2pPr>
            <a:lvl3pPr marL="0" marR="0" lvl="2"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3pPr>
            <a:lvl4pPr marL="0" marR="0" lvl="3"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4pPr>
            <a:lvl5pPr marL="0" marR="0" lvl="4"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5pPr>
            <a:lvl6pPr marL="0" marR="0" lvl="5"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6pPr>
            <a:lvl7pPr marL="0" marR="0" lvl="6"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7pPr>
            <a:lvl8pPr marL="0" marR="0" lvl="7"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8pPr>
            <a:lvl9pPr marL="0" marR="0" lvl="8" indent="0" algn="r" rtl="0">
              <a:lnSpc>
                <a:spcPct val="100000"/>
              </a:lnSpc>
              <a:spcBef>
                <a:spcPts val="0"/>
              </a:spcBef>
              <a:spcAft>
                <a:spcPts val="0"/>
              </a:spcAft>
              <a:buClr>
                <a:srgbClr val="C6BC9C"/>
              </a:buClr>
              <a:buSzPts val="1200"/>
              <a:buFont typeface="Arial"/>
              <a:buNone/>
              <a:defRPr sz="1200" b="1" i="0" u="none" strike="noStrike" cap="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37"/>
        <p:cNvGrpSpPr/>
        <p:nvPr/>
      </p:nvGrpSpPr>
      <p:grpSpPr>
        <a:xfrm>
          <a:off x="0" y="0"/>
          <a:ext cx="0" cy="0"/>
          <a:chOff x="0" y="0"/>
          <a:chExt cx="0" cy="0"/>
        </a:xfrm>
      </p:grpSpPr>
      <p:pic>
        <p:nvPicPr>
          <p:cNvPr id="38" name="Google Shape;38;p21"/>
          <p:cNvPicPr preferRelativeResize="0"/>
          <p:nvPr/>
        </p:nvPicPr>
        <p:blipFill rotWithShape="1">
          <a:blip r:embed="rId6">
            <a:alphaModFix/>
          </a:blip>
          <a:srcRect/>
          <a:stretch/>
        </p:blipFill>
        <p:spPr>
          <a:xfrm>
            <a:off x="0" y="0"/>
            <a:ext cx="9144000" cy="6858000"/>
          </a:xfrm>
          <a:prstGeom prst="rect">
            <a:avLst/>
          </a:prstGeom>
          <a:noFill/>
          <a:ln>
            <a:noFill/>
          </a:ln>
        </p:spPr>
      </p:pic>
      <p:sp>
        <p:nvSpPr>
          <p:cNvPr id="39" name="Google Shape;39;p21"/>
          <p:cNvSpPr txBox="1">
            <a:spLocks noGrp="1"/>
          </p:cNvSpPr>
          <p:nvPr>
            <p:ph type="title"/>
          </p:nvPr>
        </p:nvSpPr>
        <p:spPr>
          <a:xfrm>
            <a:off x="1371600" y="1295400"/>
            <a:ext cx="6400800" cy="685800"/>
          </a:xfrm>
          <a:prstGeom prst="rect">
            <a:avLst/>
          </a:prstGeom>
          <a:noFill/>
          <a:ln>
            <a:noFill/>
          </a:ln>
        </p:spPr>
        <p:txBody>
          <a:bodyPr spcFirstLastPara="1" wrap="square" lIns="91425" tIns="45700" rIns="91425" bIns="45700" anchor="b" anchorCtr="0">
            <a:normAutofit/>
          </a:bodyPr>
          <a:lstStyle>
            <a:lvl1pPr marR="0" lvl="0"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1pPr>
            <a:lvl2pPr marR="0" lvl="1"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2pPr>
            <a:lvl3pPr marR="0" lvl="2"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3pPr>
            <a:lvl4pPr marR="0" lvl="3"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4pPr>
            <a:lvl5pPr marR="0" lvl="4"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0" name="Google Shape;40;p21"/>
          <p:cNvSpPr txBox="1">
            <a:spLocks noGrp="1"/>
          </p:cNvSpPr>
          <p:nvPr>
            <p:ph type="body" idx="1"/>
          </p:nvPr>
        </p:nvSpPr>
        <p:spPr>
          <a:xfrm>
            <a:off x="1371600" y="2057400"/>
            <a:ext cx="6400800" cy="34290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50000"/>
              </a:lnSpc>
              <a:spcBef>
                <a:spcPts val="36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dk1"/>
                </a:solidFill>
                <a:latin typeface="Garamond"/>
                <a:ea typeface="Garamond"/>
                <a:cs typeface="Garamond"/>
                <a:sym typeface="Garamond"/>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7pPr>
            <a:lvl8pPr marL="3657600" marR="0" lvl="7"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8pPr>
            <a:lvl9pPr marL="4114800" marR="0" lvl="8"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9pPr>
          </a:lstStyle>
          <a:p>
            <a:endParaRPr/>
          </a:p>
        </p:txBody>
      </p:sp>
      <p:sp>
        <p:nvSpPr>
          <p:cNvPr id="41" name="Google Shape;41;p21"/>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42" name="Google Shape;42;p21"/>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43" name="Google Shape;43;p21"/>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1pPr>
            <a:lvl2pPr marL="0" marR="0" lvl="1"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2pPr>
            <a:lvl3pPr marL="0" marR="0" lvl="2"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3pPr>
            <a:lvl4pPr marL="0" marR="0" lvl="3"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4pPr>
            <a:lvl5pPr marL="0" marR="0" lvl="4"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5pPr>
            <a:lvl6pPr marL="0" marR="0" lvl="5"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6pPr>
            <a:lvl7pPr marL="0" marR="0" lvl="6"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7pPr>
            <a:lvl8pPr marL="0" marR="0" lvl="7"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8pPr>
            <a:lvl9pPr marL="0" marR="0" lvl="8"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67"/>
        <p:cNvGrpSpPr/>
        <p:nvPr/>
      </p:nvGrpSpPr>
      <p:grpSpPr>
        <a:xfrm>
          <a:off x="0" y="0"/>
          <a:ext cx="0" cy="0"/>
          <a:chOff x="0" y="0"/>
          <a:chExt cx="0" cy="0"/>
        </a:xfrm>
      </p:grpSpPr>
      <p:pic>
        <p:nvPicPr>
          <p:cNvPr id="68" name="Google Shape;68;p26"/>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69" name="Google Shape;69;p26" descr="flourish2.png"/>
          <p:cNvPicPr preferRelativeResize="0"/>
          <p:nvPr/>
        </p:nvPicPr>
        <p:blipFill rotWithShape="1">
          <a:blip r:embed="rId4">
            <a:alphaModFix/>
          </a:blip>
          <a:srcRect/>
          <a:stretch/>
        </p:blipFill>
        <p:spPr>
          <a:xfrm>
            <a:off x="0" y="2684462"/>
            <a:ext cx="9144000" cy="932688"/>
          </a:xfrm>
          <a:prstGeom prst="rect">
            <a:avLst/>
          </a:prstGeom>
          <a:noFill/>
          <a:ln>
            <a:noFill/>
          </a:ln>
        </p:spPr>
      </p:pic>
      <p:pic>
        <p:nvPicPr>
          <p:cNvPr id="70" name="Google Shape;70;p26" descr="flourish2.png"/>
          <p:cNvPicPr preferRelativeResize="0"/>
          <p:nvPr/>
        </p:nvPicPr>
        <p:blipFill rotWithShape="1">
          <a:blip r:embed="rId4">
            <a:alphaModFix/>
          </a:blip>
          <a:srcRect/>
          <a:stretch/>
        </p:blipFill>
        <p:spPr>
          <a:xfrm>
            <a:off x="0" y="2684462"/>
            <a:ext cx="9144000" cy="932688"/>
          </a:xfrm>
          <a:prstGeom prst="rect">
            <a:avLst/>
          </a:prstGeom>
          <a:noFill/>
          <a:ln>
            <a:noFill/>
          </a:ln>
        </p:spPr>
      </p:pic>
      <p:sp>
        <p:nvSpPr>
          <p:cNvPr id="71" name="Google Shape;71;p26"/>
          <p:cNvSpPr txBox="1">
            <a:spLocks noGrp="1"/>
          </p:cNvSpPr>
          <p:nvPr>
            <p:ph type="title"/>
          </p:nvPr>
        </p:nvSpPr>
        <p:spPr>
          <a:xfrm>
            <a:off x="1371600" y="1295400"/>
            <a:ext cx="6400800" cy="685800"/>
          </a:xfrm>
          <a:prstGeom prst="rect">
            <a:avLst/>
          </a:prstGeom>
          <a:noFill/>
          <a:ln>
            <a:noFill/>
          </a:ln>
        </p:spPr>
        <p:txBody>
          <a:bodyPr spcFirstLastPara="1" wrap="square" lIns="91425" tIns="45700" rIns="91425" bIns="45700" anchor="b" anchorCtr="0">
            <a:normAutofit/>
          </a:bodyPr>
          <a:lstStyle>
            <a:lvl1pPr marR="0" lvl="0"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1pPr>
            <a:lvl2pPr marR="0" lvl="1"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2pPr>
            <a:lvl3pPr marR="0" lvl="2"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3pPr>
            <a:lvl4pPr marR="0" lvl="3"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4pPr>
            <a:lvl5pPr marR="0" lvl="4"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2" name="Google Shape;72;p26"/>
          <p:cNvSpPr txBox="1">
            <a:spLocks noGrp="1"/>
          </p:cNvSpPr>
          <p:nvPr>
            <p:ph type="body" idx="1"/>
          </p:nvPr>
        </p:nvSpPr>
        <p:spPr>
          <a:xfrm>
            <a:off x="1371600" y="2057400"/>
            <a:ext cx="6400800" cy="34290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50000"/>
              </a:lnSpc>
              <a:spcBef>
                <a:spcPts val="36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dk1"/>
                </a:solidFill>
                <a:latin typeface="Garamond"/>
                <a:ea typeface="Garamond"/>
                <a:cs typeface="Garamond"/>
                <a:sym typeface="Garamond"/>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7pPr>
            <a:lvl8pPr marL="3657600" marR="0" lvl="7"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8pPr>
            <a:lvl9pPr marL="4114800" marR="0" lvl="8"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9pPr>
          </a:lstStyle>
          <a:p>
            <a:endParaRPr/>
          </a:p>
        </p:txBody>
      </p:sp>
      <p:sp>
        <p:nvSpPr>
          <p:cNvPr id="73" name="Google Shape;73;p26"/>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74" name="Google Shape;74;p26"/>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75" name="Google Shape;75;p26"/>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1pPr>
            <a:lvl2pPr marL="0" marR="0" lvl="1"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2pPr>
            <a:lvl3pPr marL="0" marR="0" lvl="2"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3pPr>
            <a:lvl4pPr marL="0" marR="0" lvl="3"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4pPr>
            <a:lvl5pPr marL="0" marR="0" lvl="4"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5pPr>
            <a:lvl6pPr marL="0" marR="0" lvl="5"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6pPr>
            <a:lvl7pPr marL="0" marR="0" lvl="6"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7pPr>
            <a:lvl8pPr marL="0" marR="0" lvl="7"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8pPr>
            <a:lvl9pPr marL="0" marR="0" lvl="8"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82"/>
        <p:cNvGrpSpPr/>
        <p:nvPr/>
      </p:nvGrpSpPr>
      <p:grpSpPr>
        <a:xfrm>
          <a:off x="0" y="0"/>
          <a:ext cx="0" cy="0"/>
          <a:chOff x="0" y="0"/>
          <a:chExt cx="0" cy="0"/>
        </a:xfrm>
      </p:grpSpPr>
      <p:pic>
        <p:nvPicPr>
          <p:cNvPr id="83" name="Google Shape;83;p28"/>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84" name="Google Shape;84;p28" descr="flourish2.png"/>
          <p:cNvPicPr preferRelativeResize="0"/>
          <p:nvPr/>
        </p:nvPicPr>
        <p:blipFill rotWithShape="1">
          <a:blip r:embed="rId4">
            <a:alphaModFix/>
          </a:blip>
          <a:srcRect/>
          <a:stretch/>
        </p:blipFill>
        <p:spPr>
          <a:xfrm>
            <a:off x="0" y="1618488"/>
            <a:ext cx="9144000" cy="932688"/>
          </a:xfrm>
          <a:prstGeom prst="rect">
            <a:avLst/>
          </a:prstGeom>
          <a:noFill/>
          <a:ln>
            <a:noFill/>
          </a:ln>
        </p:spPr>
      </p:pic>
      <p:sp>
        <p:nvSpPr>
          <p:cNvPr id="85" name="Google Shape;85;p28"/>
          <p:cNvSpPr txBox="1">
            <a:spLocks noGrp="1"/>
          </p:cNvSpPr>
          <p:nvPr>
            <p:ph type="title"/>
          </p:nvPr>
        </p:nvSpPr>
        <p:spPr>
          <a:xfrm>
            <a:off x="1371600" y="1295400"/>
            <a:ext cx="6400800" cy="685800"/>
          </a:xfrm>
          <a:prstGeom prst="rect">
            <a:avLst/>
          </a:prstGeom>
          <a:noFill/>
          <a:ln>
            <a:noFill/>
          </a:ln>
        </p:spPr>
        <p:txBody>
          <a:bodyPr spcFirstLastPara="1" wrap="square" lIns="91425" tIns="45700" rIns="91425" bIns="45700" anchor="b" anchorCtr="0">
            <a:normAutofit/>
          </a:bodyPr>
          <a:lstStyle>
            <a:lvl1pPr marR="0" lvl="0"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1pPr>
            <a:lvl2pPr marR="0" lvl="1"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2pPr>
            <a:lvl3pPr marR="0" lvl="2"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3pPr>
            <a:lvl4pPr marR="0" lvl="3"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4pPr>
            <a:lvl5pPr marR="0" lvl="4"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6" name="Google Shape;86;p28"/>
          <p:cNvSpPr txBox="1">
            <a:spLocks noGrp="1"/>
          </p:cNvSpPr>
          <p:nvPr>
            <p:ph type="body" idx="1"/>
          </p:nvPr>
        </p:nvSpPr>
        <p:spPr>
          <a:xfrm>
            <a:off x="1371600" y="2057400"/>
            <a:ext cx="6400800" cy="34290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50000"/>
              </a:lnSpc>
              <a:spcBef>
                <a:spcPts val="36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dk1"/>
                </a:solidFill>
                <a:latin typeface="Garamond"/>
                <a:ea typeface="Garamond"/>
                <a:cs typeface="Garamond"/>
                <a:sym typeface="Garamond"/>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7pPr>
            <a:lvl8pPr marL="3657600" marR="0" lvl="7"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8pPr>
            <a:lvl9pPr marL="4114800" marR="0" lvl="8"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9pPr>
          </a:lstStyle>
          <a:p>
            <a:endParaRPr/>
          </a:p>
        </p:txBody>
      </p:sp>
      <p:sp>
        <p:nvSpPr>
          <p:cNvPr id="87" name="Google Shape;87;p28"/>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88" name="Google Shape;88;p28"/>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89" name="Google Shape;89;p28"/>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1pPr>
            <a:lvl2pPr marL="0" marR="0" lvl="1"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2pPr>
            <a:lvl3pPr marL="0" marR="0" lvl="2"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3pPr>
            <a:lvl4pPr marL="0" marR="0" lvl="3"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4pPr>
            <a:lvl5pPr marL="0" marR="0" lvl="4"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5pPr>
            <a:lvl6pPr marL="0" marR="0" lvl="5"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6pPr>
            <a:lvl7pPr marL="0" marR="0" lvl="6"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7pPr>
            <a:lvl8pPr marL="0" marR="0" lvl="7"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8pPr>
            <a:lvl9pPr marL="0" marR="0" lvl="8"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97"/>
        <p:cNvGrpSpPr/>
        <p:nvPr/>
      </p:nvGrpSpPr>
      <p:grpSpPr>
        <a:xfrm>
          <a:off x="0" y="0"/>
          <a:ext cx="0" cy="0"/>
          <a:chOff x="0" y="0"/>
          <a:chExt cx="0" cy="0"/>
        </a:xfrm>
      </p:grpSpPr>
      <p:pic>
        <p:nvPicPr>
          <p:cNvPr id="98" name="Google Shape;98;p30"/>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99" name="Google Shape;99;p30"/>
          <p:cNvPicPr preferRelativeResize="0"/>
          <p:nvPr/>
        </p:nvPicPr>
        <p:blipFill rotWithShape="1">
          <a:blip r:embed="rId4">
            <a:alphaModFix/>
          </a:blip>
          <a:srcRect/>
          <a:stretch/>
        </p:blipFill>
        <p:spPr>
          <a:xfrm>
            <a:off x="0" y="1619250"/>
            <a:ext cx="9144000" cy="931862"/>
          </a:xfrm>
          <a:prstGeom prst="rect">
            <a:avLst/>
          </a:prstGeom>
          <a:noFill/>
          <a:ln>
            <a:noFill/>
          </a:ln>
        </p:spPr>
      </p:pic>
      <p:sp>
        <p:nvSpPr>
          <p:cNvPr id="100" name="Google Shape;100;p30"/>
          <p:cNvSpPr txBox="1">
            <a:spLocks noGrp="1"/>
          </p:cNvSpPr>
          <p:nvPr>
            <p:ph type="title"/>
          </p:nvPr>
        </p:nvSpPr>
        <p:spPr>
          <a:xfrm>
            <a:off x="1371600" y="1295400"/>
            <a:ext cx="6400800" cy="685800"/>
          </a:xfrm>
          <a:prstGeom prst="rect">
            <a:avLst/>
          </a:prstGeom>
          <a:noFill/>
          <a:ln>
            <a:noFill/>
          </a:ln>
        </p:spPr>
        <p:txBody>
          <a:bodyPr spcFirstLastPara="1" wrap="square" lIns="91425" tIns="45700" rIns="91425" bIns="45700" anchor="b" anchorCtr="0">
            <a:normAutofit/>
          </a:bodyPr>
          <a:lstStyle>
            <a:lvl1pPr marR="0" lvl="0"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1pPr>
            <a:lvl2pPr marR="0" lvl="1"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2pPr>
            <a:lvl3pPr marR="0" lvl="2"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3pPr>
            <a:lvl4pPr marR="0" lvl="3"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4pPr>
            <a:lvl5pPr marR="0" lvl="4"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1" name="Google Shape;101;p30"/>
          <p:cNvSpPr txBox="1">
            <a:spLocks noGrp="1"/>
          </p:cNvSpPr>
          <p:nvPr>
            <p:ph type="body" idx="1"/>
          </p:nvPr>
        </p:nvSpPr>
        <p:spPr>
          <a:xfrm>
            <a:off x="1371600" y="2057400"/>
            <a:ext cx="6400800" cy="34290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50000"/>
              </a:lnSpc>
              <a:spcBef>
                <a:spcPts val="36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dk1"/>
                </a:solidFill>
                <a:latin typeface="Garamond"/>
                <a:ea typeface="Garamond"/>
                <a:cs typeface="Garamond"/>
                <a:sym typeface="Garamond"/>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7pPr>
            <a:lvl8pPr marL="3657600" marR="0" lvl="7"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8pPr>
            <a:lvl9pPr marL="4114800" marR="0" lvl="8"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9pPr>
          </a:lstStyle>
          <a:p>
            <a:endParaRPr/>
          </a:p>
        </p:txBody>
      </p:sp>
      <p:sp>
        <p:nvSpPr>
          <p:cNvPr id="102" name="Google Shape;102;p30"/>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03" name="Google Shape;103;p30"/>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04" name="Google Shape;104;p30"/>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1pPr>
            <a:lvl2pPr marL="0" marR="0" lvl="1"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2pPr>
            <a:lvl3pPr marL="0" marR="0" lvl="2"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3pPr>
            <a:lvl4pPr marL="0" marR="0" lvl="3"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4pPr>
            <a:lvl5pPr marL="0" marR="0" lvl="4"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5pPr>
            <a:lvl6pPr marL="0" marR="0" lvl="5"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6pPr>
            <a:lvl7pPr marL="0" marR="0" lvl="6"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7pPr>
            <a:lvl8pPr marL="0" marR="0" lvl="7"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8pPr>
            <a:lvl9pPr marL="0" marR="0" lvl="8"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14"/>
        <p:cNvGrpSpPr/>
        <p:nvPr/>
      </p:nvGrpSpPr>
      <p:grpSpPr>
        <a:xfrm>
          <a:off x="0" y="0"/>
          <a:ext cx="0" cy="0"/>
          <a:chOff x="0" y="0"/>
          <a:chExt cx="0" cy="0"/>
        </a:xfrm>
      </p:grpSpPr>
      <p:pic>
        <p:nvPicPr>
          <p:cNvPr id="115" name="Google Shape;115;p32"/>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116" name="Google Shape;116;p32" descr="flourish2.png"/>
          <p:cNvPicPr preferRelativeResize="0"/>
          <p:nvPr/>
        </p:nvPicPr>
        <p:blipFill rotWithShape="1">
          <a:blip r:embed="rId4">
            <a:alphaModFix/>
          </a:blip>
          <a:srcRect/>
          <a:stretch/>
        </p:blipFill>
        <p:spPr>
          <a:xfrm>
            <a:off x="0" y="1618488"/>
            <a:ext cx="9144000" cy="932688"/>
          </a:xfrm>
          <a:prstGeom prst="rect">
            <a:avLst/>
          </a:prstGeom>
          <a:noFill/>
          <a:ln>
            <a:noFill/>
          </a:ln>
        </p:spPr>
      </p:pic>
      <p:sp>
        <p:nvSpPr>
          <p:cNvPr id="117" name="Google Shape;117;p32"/>
          <p:cNvSpPr txBox="1">
            <a:spLocks noGrp="1"/>
          </p:cNvSpPr>
          <p:nvPr>
            <p:ph type="title"/>
          </p:nvPr>
        </p:nvSpPr>
        <p:spPr>
          <a:xfrm>
            <a:off x="1371600" y="1295400"/>
            <a:ext cx="6400800" cy="685800"/>
          </a:xfrm>
          <a:prstGeom prst="rect">
            <a:avLst/>
          </a:prstGeom>
          <a:noFill/>
          <a:ln>
            <a:noFill/>
          </a:ln>
        </p:spPr>
        <p:txBody>
          <a:bodyPr spcFirstLastPara="1" wrap="square" lIns="91425" tIns="45700" rIns="91425" bIns="45700" anchor="b" anchorCtr="0">
            <a:normAutofit/>
          </a:bodyPr>
          <a:lstStyle>
            <a:lvl1pPr marR="0" lvl="0"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1pPr>
            <a:lvl2pPr marR="0" lvl="1"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2pPr>
            <a:lvl3pPr marR="0" lvl="2"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3pPr>
            <a:lvl4pPr marR="0" lvl="3"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4pPr>
            <a:lvl5pPr marR="0" lvl="4"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8" name="Google Shape;118;p32"/>
          <p:cNvSpPr txBox="1">
            <a:spLocks noGrp="1"/>
          </p:cNvSpPr>
          <p:nvPr>
            <p:ph type="body" idx="1"/>
          </p:nvPr>
        </p:nvSpPr>
        <p:spPr>
          <a:xfrm>
            <a:off x="1371600" y="2057400"/>
            <a:ext cx="6400800" cy="34290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50000"/>
              </a:lnSpc>
              <a:spcBef>
                <a:spcPts val="36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dk1"/>
                </a:solidFill>
                <a:latin typeface="Garamond"/>
                <a:ea typeface="Garamond"/>
                <a:cs typeface="Garamond"/>
                <a:sym typeface="Garamond"/>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7pPr>
            <a:lvl8pPr marL="3657600" marR="0" lvl="7"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8pPr>
            <a:lvl9pPr marL="4114800" marR="0" lvl="8"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9pPr>
          </a:lstStyle>
          <a:p>
            <a:endParaRPr/>
          </a:p>
        </p:txBody>
      </p:sp>
      <p:sp>
        <p:nvSpPr>
          <p:cNvPr id="119" name="Google Shape;119;p32"/>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20" name="Google Shape;120;p32"/>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21" name="Google Shape;121;p32"/>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1pPr>
            <a:lvl2pPr marL="0" marR="0" lvl="1"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2pPr>
            <a:lvl3pPr marL="0" marR="0" lvl="2"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3pPr>
            <a:lvl4pPr marL="0" marR="0" lvl="3"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4pPr>
            <a:lvl5pPr marL="0" marR="0" lvl="4"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5pPr>
            <a:lvl6pPr marL="0" marR="0" lvl="5"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6pPr>
            <a:lvl7pPr marL="0" marR="0" lvl="6"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7pPr>
            <a:lvl8pPr marL="0" marR="0" lvl="7"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8pPr>
            <a:lvl9pPr marL="0" marR="0" lvl="8"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Shape 127"/>
        <p:cNvGrpSpPr/>
        <p:nvPr/>
      </p:nvGrpSpPr>
      <p:grpSpPr>
        <a:xfrm>
          <a:off x="0" y="0"/>
          <a:ext cx="0" cy="0"/>
          <a:chOff x="0" y="0"/>
          <a:chExt cx="0" cy="0"/>
        </a:xfrm>
      </p:grpSpPr>
      <p:pic>
        <p:nvPicPr>
          <p:cNvPr id="128" name="Google Shape;128;p34"/>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9" name="Google Shape;129;p34"/>
          <p:cNvSpPr/>
          <p:nvPr/>
        </p:nvSpPr>
        <p:spPr>
          <a:xfrm>
            <a:off x="1463675" y="1847850"/>
            <a:ext cx="3089275" cy="3089275"/>
          </a:xfrm>
          <a:prstGeom prst="plaque">
            <a:avLst>
              <a:gd name="adj" fmla="val 1823"/>
            </a:avLst>
          </a:prstGeom>
          <a:noFill/>
          <a:ln w="9525" cap="flat" cmpd="sng">
            <a:solidFill>
              <a:schemeClr val="dk2">
                <a:alpha val="1647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1" i="0" u="none">
              <a:solidFill>
                <a:schemeClr val="dk1"/>
              </a:solidFill>
              <a:latin typeface="Arial"/>
              <a:ea typeface="Arial"/>
              <a:cs typeface="Arial"/>
              <a:sym typeface="Arial"/>
            </a:endParaRPr>
          </a:p>
        </p:txBody>
      </p:sp>
      <p:sp>
        <p:nvSpPr>
          <p:cNvPr id="130" name="Google Shape;130;p34"/>
          <p:cNvSpPr txBox="1">
            <a:spLocks noGrp="1"/>
          </p:cNvSpPr>
          <p:nvPr>
            <p:ph type="title"/>
          </p:nvPr>
        </p:nvSpPr>
        <p:spPr>
          <a:xfrm>
            <a:off x="1371600" y="1295400"/>
            <a:ext cx="6400800" cy="685800"/>
          </a:xfrm>
          <a:prstGeom prst="rect">
            <a:avLst/>
          </a:prstGeom>
          <a:noFill/>
          <a:ln>
            <a:noFill/>
          </a:ln>
        </p:spPr>
        <p:txBody>
          <a:bodyPr spcFirstLastPara="1" wrap="square" lIns="91425" tIns="45700" rIns="91425" bIns="45700" anchor="b" anchorCtr="0">
            <a:normAutofit/>
          </a:bodyPr>
          <a:lstStyle>
            <a:lvl1pPr marR="0" lvl="0"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1pPr>
            <a:lvl2pPr marR="0" lvl="1"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2pPr>
            <a:lvl3pPr marR="0" lvl="2"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3pPr>
            <a:lvl4pPr marR="0" lvl="3"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4pPr>
            <a:lvl5pPr marR="0" lvl="4" algn="ctr" rtl="0">
              <a:spcBef>
                <a:spcPts val="0"/>
              </a:spcBef>
              <a:spcAft>
                <a:spcPts val="0"/>
              </a:spcAft>
              <a:buSzPts val="1400"/>
              <a:buNone/>
              <a:defRPr sz="36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1" name="Google Shape;131;p34"/>
          <p:cNvSpPr txBox="1">
            <a:spLocks noGrp="1"/>
          </p:cNvSpPr>
          <p:nvPr>
            <p:ph type="body" idx="1"/>
          </p:nvPr>
        </p:nvSpPr>
        <p:spPr>
          <a:xfrm>
            <a:off x="1371600" y="2057400"/>
            <a:ext cx="6400800" cy="34290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50000"/>
              </a:lnSpc>
              <a:spcBef>
                <a:spcPts val="360"/>
              </a:spcBef>
              <a:spcAft>
                <a:spcPts val="0"/>
              </a:spcAft>
              <a:buClr>
                <a:schemeClr val="dk1"/>
              </a:buClr>
              <a:buSzPts val="1800"/>
              <a:buFont typeface="Noto Sans Symbols"/>
              <a:buChar char="❖"/>
              <a:defRPr sz="1800" b="0" i="0" u="none" strike="noStrike" cap="none">
                <a:solidFill>
                  <a:schemeClr val="dk1"/>
                </a:solidFill>
                <a:latin typeface="Garamond"/>
                <a:ea typeface="Garamond"/>
                <a:cs typeface="Garamond"/>
                <a:sym typeface="Garamond"/>
              </a:defRPr>
            </a:lvl1pPr>
            <a:lvl2pPr marL="914400" marR="0" lvl="1" indent="-330200" algn="l" rtl="0">
              <a:spcBef>
                <a:spcPts val="320"/>
              </a:spcBef>
              <a:spcAft>
                <a:spcPts val="0"/>
              </a:spcAft>
              <a:buClr>
                <a:schemeClr val="dk1"/>
              </a:buClr>
              <a:buSzPts val="1600"/>
              <a:buFont typeface="Arial"/>
              <a:buChar char="•"/>
              <a:defRPr sz="1600" b="0" i="0" u="none" strike="noStrike" cap="none">
                <a:solidFill>
                  <a:schemeClr val="dk1"/>
                </a:solidFill>
                <a:latin typeface="Garamond"/>
                <a:ea typeface="Garamond"/>
                <a:cs typeface="Garamond"/>
                <a:sym typeface="Garamond"/>
              </a:defRPr>
            </a:lvl2pPr>
            <a:lvl3pPr marL="1371600" marR="0" lvl="2"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3pPr>
            <a:lvl4pPr marL="1828800" marR="0" lvl="3"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Garamond"/>
                <a:ea typeface="Garamond"/>
                <a:cs typeface="Garamond"/>
                <a:sym typeface="Garamond"/>
              </a:defRPr>
            </a:lvl6pPr>
            <a:lvl7pPr marL="3200400" marR="0" lvl="6"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7pPr>
            <a:lvl8pPr marL="3657600" marR="0" lvl="7"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8pPr>
            <a:lvl9pPr marL="4114800" marR="0" lvl="8" indent="-304800" algn="l" rtl="0">
              <a:spcBef>
                <a:spcPts val="240"/>
              </a:spcBef>
              <a:spcAft>
                <a:spcPts val="0"/>
              </a:spcAft>
              <a:buClr>
                <a:schemeClr val="dk1"/>
              </a:buClr>
              <a:buSzPts val="1200"/>
              <a:buFont typeface="Arial"/>
              <a:buChar char="•"/>
              <a:defRPr sz="1200" b="0" i="0" u="none" strike="noStrike" cap="none">
                <a:solidFill>
                  <a:schemeClr val="dk1"/>
                </a:solidFill>
                <a:latin typeface="Garamond"/>
                <a:ea typeface="Garamond"/>
                <a:cs typeface="Garamond"/>
                <a:sym typeface="Garamond"/>
              </a:defRPr>
            </a:lvl9pPr>
          </a:lstStyle>
          <a:p>
            <a:endParaRPr/>
          </a:p>
        </p:txBody>
      </p:sp>
      <p:sp>
        <p:nvSpPr>
          <p:cNvPr id="132" name="Google Shape;132;p34"/>
          <p:cNvSpPr txBox="1">
            <a:spLocks noGrp="1"/>
          </p:cNvSpPr>
          <p:nvPr>
            <p:ph type="dt" idx="10"/>
          </p:nvPr>
        </p:nvSpPr>
        <p:spPr>
          <a:xfrm>
            <a:off x="3048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33" name="Google Shape;133;p34"/>
          <p:cNvSpPr txBox="1">
            <a:spLocks noGrp="1"/>
          </p:cNvSpPr>
          <p:nvPr>
            <p:ph type="ftr" idx="11"/>
          </p:nvPr>
        </p:nvSpPr>
        <p:spPr>
          <a:xfrm>
            <a:off x="2971800" y="6356350"/>
            <a:ext cx="3200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1" i="0" u="none" strike="noStrike" cap="none">
                <a:solidFill>
                  <a:schemeClr val="dk1"/>
                </a:solidFill>
                <a:latin typeface="Arial"/>
                <a:ea typeface="Arial"/>
                <a:cs typeface="Arial"/>
                <a:sym typeface="Arial"/>
              </a:defRPr>
            </a:lvl9pPr>
          </a:lstStyle>
          <a:p>
            <a:endParaRPr/>
          </a:p>
        </p:txBody>
      </p:sp>
      <p:sp>
        <p:nvSpPr>
          <p:cNvPr id="134" name="Google Shape;134;p34"/>
          <p:cNvSpPr txBox="1">
            <a:spLocks noGrp="1"/>
          </p:cNvSpPr>
          <p:nvPr>
            <p:ph type="sldNum" idx="12"/>
          </p:nvPr>
        </p:nvSpPr>
        <p:spPr>
          <a:xfrm>
            <a:off x="6675437" y="6364287"/>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1pPr>
            <a:lvl2pPr marL="0" marR="0" lvl="1"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2pPr>
            <a:lvl3pPr marL="0" marR="0" lvl="2"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3pPr>
            <a:lvl4pPr marL="0" marR="0" lvl="3"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4pPr>
            <a:lvl5pPr marL="0" marR="0" lvl="4"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5pPr>
            <a:lvl6pPr marL="0" marR="0" lvl="5"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6pPr>
            <a:lvl7pPr marL="0" marR="0" lvl="6"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7pPr>
            <a:lvl8pPr marL="0" marR="0" lvl="7"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8pPr>
            <a:lvl9pPr marL="0" marR="0" lvl="8" indent="0" algn="r" rtl="0">
              <a:lnSpc>
                <a:spcPct val="100000"/>
              </a:lnSpc>
              <a:spcBef>
                <a:spcPts val="0"/>
              </a:spcBef>
              <a:spcAft>
                <a:spcPts val="0"/>
              </a:spcAft>
              <a:buClr>
                <a:srgbClr val="C6BC9C"/>
              </a:buClr>
              <a:buSzPts val="1200"/>
              <a:buFont typeface="Arial"/>
              <a:buNone/>
              <a:defRPr sz="1200" b="1" i="0" u="none">
                <a:solidFill>
                  <a:srgbClr val="C6BC9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sz="1400" b="0">
              <a:solidFill>
                <a:srgbClr val="000000"/>
              </a:solidFill>
            </a:endParaRPr>
          </a:p>
        </p:txBody>
      </p:sp>
    </p:spTree>
  </p:cSld>
  <p:clrMap bg1="lt1" tx1="dk1" bg2="dk2" tx2="lt2" accent1="accent1" accent2="accent2" accent3="accent3" accent4="accent4" accent5="accent5" accent6="accent6" hlink="hlink" folHlink="folHlink"/>
  <p:sldLayoutIdLst>
    <p:sldLayoutId id="214748366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
          <p:cNvSpPr/>
          <p:nvPr/>
        </p:nvSpPr>
        <p:spPr>
          <a:xfrm>
            <a:off x="953223" y="1770064"/>
            <a:ext cx="7146524" cy="827843"/>
          </a:xfrm>
          <a:prstGeom prst="rect">
            <a:avLst/>
          </a:prstGeom>
        </p:spPr>
        <p:txBody>
          <a:bodyPr>
            <a:prstTxWarp prst="textPlain">
              <a:avLst/>
            </a:prstTxWarp>
          </a:bodyPr>
          <a:lstStyle/>
          <a:p>
            <a:pPr lvl="0" algn="l"/>
            <a:r>
              <a:rPr b="0" i="1" dirty="0" smtClean="0">
                <a:ln>
                  <a:noFill/>
                </a:ln>
                <a:gradFill>
                  <a:gsLst>
                    <a:gs pos="0">
                      <a:srgbClr val="AAAAAA"/>
                    </a:gs>
                    <a:gs pos="100000">
                      <a:srgbClr val="FFFFFF"/>
                    </a:gs>
                  </a:gsLst>
                  <a:lin ang="5400000" scaled="0"/>
                </a:gradFill>
                <a:latin typeface="Arial Black"/>
              </a:rPr>
              <a:t>WEIHNACHTEN </a:t>
            </a:r>
            <a:r>
              <a:rPr b="0" i="1" dirty="0">
                <a:ln>
                  <a:noFill/>
                </a:ln>
                <a:gradFill>
                  <a:gsLst>
                    <a:gs pos="0">
                      <a:srgbClr val="AAAAAA"/>
                    </a:gs>
                    <a:gs pos="100000">
                      <a:srgbClr val="FFFFFF"/>
                    </a:gs>
                  </a:gsLst>
                  <a:lin ang="5400000" scaled="0"/>
                </a:gradFill>
                <a:latin typeface="Arial Black"/>
              </a:rPr>
              <a:t>IN </a:t>
            </a:r>
            <a:r>
              <a:rPr b="0" i="1" dirty="0" smtClean="0">
                <a:ln>
                  <a:noFill/>
                </a:ln>
                <a:gradFill>
                  <a:gsLst>
                    <a:gs pos="0">
                      <a:srgbClr val="AAAAAA"/>
                    </a:gs>
                    <a:gs pos="100000">
                      <a:srgbClr val="FFFFFF"/>
                    </a:gs>
                  </a:gsLst>
                  <a:lin ang="5400000" scaled="0"/>
                </a:gradFill>
                <a:latin typeface="Arial Black"/>
              </a:rPr>
              <a:t>DEUTSC</a:t>
            </a:r>
            <a:r>
              <a:rPr lang="pl-PL" i="1" smtClean="0">
                <a:gradFill>
                  <a:gsLst>
                    <a:gs pos="0">
                      <a:srgbClr val="AAAAAA"/>
                    </a:gs>
                    <a:gs pos="100000">
                      <a:srgbClr val="FFFFFF"/>
                    </a:gs>
                  </a:gsLst>
                  <a:lin ang="5400000" scaled="0"/>
                </a:gradFill>
                <a:latin typeface="Arial Black"/>
              </a:rPr>
              <a:t>H</a:t>
            </a:r>
            <a:r>
              <a:rPr b="0" i="1" smtClean="0">
                <a:ln>
                  <a:noFill/>
                </a:ln>
                <a:gradFill>
                  <a:gsLst>
                    <a:gs pos="0">
                      <a:srgbClr val="AAAAAA"/>
                    </a:gs>
                    <a:gs pos="100000">
                      <a:srgbClr val="FFFFFF"/>
                    </a:gs>
                  </a:gsLst>
                  <a:lin ang="5400000" scaled="0"/>
                </a:gradFill>
                <a:latin typeface="Arial Black"/>
              </a:rPr>
              <a:t>LAND </a:t>
            </a:r>
            <a:endParaRPr b="0" i="1" dirty="0">
              <a:ln>
                <a:noFill/>
              </a:ln>
              <a:gradFill>
                <a:gsLst>
                  <a:gs pos="0">
                    <a:srgbClr val="AAAAAA"/>
                  </a:gs>
                  <a:gs pos="100000">
                    <a:srgbClr val="FFFFFF"/>
                  </a:gs>
                </a:gsLst>
                <a:lin ang="5400000" scaled="0"/>
              </a:gradFill>
              <a:latin typeface="Arial Black"/>
            </a:endParaRPr>
          </a:p>
        </p:txBody>
      </p:sp>
      <p:pic>
        <p:nvPicPr>
          <p:cNvPr id="2" name="stille nacht with lyrics">
            <a:hlinkClick r:id="" action="ppaction://media"/>
            <a:extLst>
              <a:ext uri="{FF2B5EF4-FFF2-40B4-BE49-F238E27FC236}">
                <a16:creationId xmlns:a16="http://schemas.microsoft.com/office/drawing/2014/main" xmlns="" id="{0470505C-BF1A-444A-B96A-29BC53271D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042" y="6027208"/>
            <a:ext cx="730250" cy="730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par>
                          <p:cTn id="8" fill="hold">
                            <p:stCondLst>
                              <p:cond delay="1000"/>
                            </p:stCondLst>
                            <p:childTnLst>
                              <p:par>
                                <p:cTn id="9" presetID="1" presetClass="mediacall" presetSubtype="0" fill="hold" nodeType="afterEffect">
                                  <p:stCondLst>
                                    <p:cond delay="0"/>
                                  </p:stCondLst>
                                  <p:childTnLst>
                                    <p:cmd type="call" cmd="playFrom(0.0)">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1"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0"/>
          <p:cNvSpPr/>
          <p:nvPr/>
        </p:nvSpPr>
        <p:spPr>
          <a:xfrm>
            <a:off x="1606893" y="1340768"/>
            <a:ext cx="593021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AC20"/>
              </a:buClr>
              <a:buSzPts val="4000"/>
              <a:buFont typeface="Arial Black"/>
              <a:buNone/>
            </a:pPr>
            <a:r>
              <a:rPr lang="en-US" sz="4000" b="1" i="0" u="none" strike="noStrike" cap="none">
                <a:solidFill>
                  <a:srgbClr val="D9AC20"/>
                </a:solidFill>
                <a:latin typeface="Lobster"/>
                <a:ea typeface="Lobster"/>
                <a:cs typeface="Lobster"/>
                <a:sym typeface="Lobster"/>
              </a:rPr>
              <a:t>Weihnachtsbräuche</a:t>
            </a:r>
            <a:endParaRPr sz="4000" b="1" i="0" u="none" strike="noStrike" cap="none">
              <a:solidFill>
                <a:srgbClr val="D9AC20"/>
              </a:solidFill>
              <a:latin typeface="Lobster"/>
              <a:ea typeface="Lobster"/>
              <a:cs typeface="Lobster"/>
              <a:sym typeface="Lobst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p:nvPr/>
        </p:nvSpPr>
        <p:spPr>
          <a:xfrm>
            <a:off x="1258887" y="2420937"/>
            <a:ext cx="6337200" cy="23088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i="0" u="none" strike="noStrike" cap="none">
                <a:solidFill>
                  <a:schemeClr val="dk1"/>
                </a:solidFill>
                <a:latin typeface="Lobster"/>
                <a:ea typeface="Lobster"/>
                <a:cs typeface="Lobster"/>
                <a:sym typeface="Lobster"/>
              </a:rPr>
              <a:t>Weihnachten dauern 3 Tage. Das sind der 24. Dezember (der Heiligabend), der 25. Dezember (der erste Weihnachtstag), der 26. Dezember (der zweite Weihnachtstag. Aber wie schon gesagt ,die Vorbereitungen auf Weihnachten beginnen schon am ersten Adventssonntag.</a:t>
            </a:r>
            <a:endParaRPr>
              <a:latin typeface="Lobster"/>
              <a:ea typeface="Lobster"/>
              <a:cs typeface="Lobster"/>
              <a:sym typeface="Lobster"/>
            </a:endParaRPr>
          </a:p>
        </p:txBody>
      </p:sp>
      <p:sp>
        <p:nvSpPr>
          <p:cNvPr id="214" name="Google Shape;214;p11"/>
          <p:cNvSpPr/>
          <p:nvPr/>
        </p:nvSpPr>
        <p:spPr>
          <a:xfrm>
            <a:off x="1408211" y="1196752"/>
            <a:ext cx="6187977"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AC20"/>
              </a:buClr>
              <a:buSzPts val="5400"/>
              <a:buFont typeface="Arial Black"/>
              <a:buNone/>
            </a:pPr>
            <a:r>
              <a:rPr lang="en-US" sz="5400" b="1" i="0" u="none" strike="noStrike" cap="none">
                <a:solidFill>
                  <a:srgbClr val="D9AC20"/>
                </a:solidFill>
                <a:latin typeface="Lobster"/>
                <a:ea typeface="Lobster"/>
                <a:cs typeface="Lobster"/>
                <a:sym typeface="Lobster"/>
              </a:rPr>
              <a:t>Vorbereitungen</a:t>
            </a:r>
            <a:endParaRPr sz="5400" b="1" i="0" u="none" strike="noStrike" cap="none">
              <a:solidFill>
                <a:srgbClr val="D9AC20"/>
              </a:solidFill>
              <a:latin typeface="Lobster"/>
              <a:ea typeface="Lobster"/>
              <a:cs typeface="Lobster"/>
              <a:sym typeface="Lobs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8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2"/>
          <p:cNvSpPr txBox="1"/>
          <p:nvPr/>
        </p:nvSpPr>
        <p:spPr>
          <a:xfrm>
            <a:off x="3142137" y="2227550"/>
            <a:ext cx="5202300" cy="31401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Lobster"/>
                <a:ea typeface="Lobster"/>
                <a:cs typeface="Lobster"/>
                <a:sym typeface="Lobster"/>
              </a:rPr>
              <a:t>Für die meisten Deutschen ist ein geschmückter Tannenbaum der symbolische Mittelpunkt des Weihnachtsfestes. Jedes Jahr vor Heiligabend ist es Tradition, einen Weihnachtsbaum aufzustellen und festlich mit Kerzen, Kugeln, Engeln, Lametta, Lebkuchen und einem Stern auf der Baumspitze zu schmücken.</a:t>
            </a:r>
            <a:endParaRPr>
              <a:latin typeface="Lobster"/>
              <a:ea typeface="Lobster"/>
              <a:cs typeface="Lobster"/>
              <a:sym typeface="Lobster"/>
            </a:endParaRPr>
          </a:p>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Lobster"/>
                <a:ea typeface="Lobster"/>
                <a:cs typeface="Lobster"/>
                <a:sym typeface="Lobster"/>
              </a:rPr>
              <a:t>Am Weihnachtsabend versammelt sich dann die Familie um den Christbaum herum im Wohnzimmer und packt die Geschenke aus, die vorher unter den Baum gestellt wurden.</a:t>
            </a:r>
            <a:endParaRPr>
              <a:latin typeface="Lobster"/>
              <a:ea typeface="Lobster"/>
              <a:cs typeface="Lobster"/>
              <a:sym typeface="Lobster"/>
            </a:endParaRPr>
          </a:p>
          <a:p>
            <a:pPr marL="0" marR="0" lvl="0" indent="0" algn="l" rtl="0">
              <a:lnSpc>
                <a:spcPct val="100000"/>
              </a:lnSpc>
              <a:spcBef>
                <a:spcPts val="0"/>
              </a:spcBef>
              <a:spcAft>
                <a:spcPts val="0"/>
              </a:spcAft>
              <a:buNone/>
            </a:pPr>
            <a:endParaRPr sz="1800" b="1" i="0" u="none">
              <a:solidFill>
                <a:schemeClr val="dk1"/>
              </a:solidFill>
              <a:latin typeface="Lobster"/>
              <a:ea typeface="Lobster"/>
              <a:cs typeface="Lobster"/>
              <a:sym typeface="Lobster"/>
            </a:endParaRPr>
          </a:p>
        </p:txBody>
      </p:sp>
      <p:pic>
        <p:nvPicPr>
          <p:cNvPr id="220" name="Google Shape;220;p12"/>
          <p:cNvPicPr preferRelativeResize="0"/>
          <p:nvPr/>
        </p:nvPicPr>
        <p:blipFill rotWithShape="1">
          <a:blip r:embed="rId3">
            <a:alphaModFix/>
          </a:blip>
          <a:srcRect/>
          <a:stretch/>
        </p:blipFill>
        <p:spPr>
          <a:xfrm>
            <a:off x="755650" y="2155825"/>
            <a:ext cx="2427287" cy="3478212"/>
          </a:xfrm>
          <a:prstGeom prst="rect">
            <a:avLst/>
          </a:prstGeom>
          <a:noFill/>
          <a:ln>
            <a:noFill/>
          </a:ln>
        </p:spPr>
      </p:pic>
      <p:sp>
        <p:nvSpPr>
          <p:cNvPr id="221" name="Google Shape;221;p12"/>
          <p:cNvSpPr/>
          <p:nvPr/>
        </p:nvSpPr>
        <p:spPr>
          <a:xfrm>
            <a:off x="1340262" y="992819"/>
            <a:ext cx="64635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AC20"/>
              </a:buClr>
              <a:buSzPts val="5400"/>
              <a:buFont typeface="Arial"/>
              <a:buNone/>
            </a:pPr>
            <a:r>
              <a:rPr lang="en-US" sz="5400" b="1" i="0" u="none" strike="noStrike" cap="none">
                <a:solidFill>
                  <a:srgbClr val="D9AC20"/>
                </a:solidFill>
                <a:latin typeface="Lobster"/>
                <a:ea typeface="Lobster"/>
                <a:cs typeface="Lobster"/>
                <a:sym typeface="Lobster"/>
              </a:rPr>
              <a:t>Der Weihnachtsbaum</a:t>
            </a:r>
            <a:endParaRPr sz="5400" b="1" i="0" u="none" strike="noStrike" cap="none">
              <a:solidFill>
                <a:srgbClr val="D9AC20"/>
              </a:solidFill>
              <a:latin typeface="Lobster"/>
              <a:ea typeface="Lobster"/>
              <a:cs typeface="Lobster"/>
              <a:sym typeface="Lobs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2000"/>
                                        <p:tgtEl>
                                          <p:spTgt spid="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5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3"/>
          <p:cNvSpPr txBox="1"/>
          <p:nvPr/>
        </p:nvSpPr>
        <p:spPr>
          <a:xfrm>
            <a:off x="1738312" y="2205037"/>
            <a:ext cx="5796000" cy="10158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Lobster"/>
                <a:ea typeface="Lobster"/>
                <a:cs typeface="Lobster"/>
                <a:sym typeface="Lobster"/>
              </a:rPr>
              <a:t>Der bekannteste Weihnachtskuchen ist der Weihnachtsstollen mit Rosinen aber auch Lebkuchen und andere Plätzchen </a:t>
            </a:r>
            <a:endParaRPr>
              <a:latin typeface="Lobster"/>
              <a:ea typeface="Lobster"/>
              <a:cs typeface="Lobster"/>
              <a:sym typeface="Lobster"/>
            </a:endParaRPr>
          </a:p>
        </p:txBody>
      </p:sp>
      <p:pic>
        <p:nvPicPr>
          <p:cNvPr id="227" name="Google Shape;227;p13"/>
          <p:cNvPicPr preferRelativeResize="0"/>
          <p:nvPr/>
        </p:nvPicPr>
        <p:blipFill rotWithShape="1">
          <a:blip r:embed="rId3">
            <a:alphaModFix/>
          </a:blip>
          <a:srcRect/>
          <a:stretch/>
        </p:blipFill>
        <p:spPr>
          <a:xfrm>
            <a:off x="900112" y="3251200"/>
            <a:ext cx="3168650" cy="2133600"/>
          </a:xfrm>
          <a:prstGeom prst="rect">
            <a:avLst/>
          </a:prstGeom>
          <a:noFill/>
          <a:ln>
            <a:noFill/>
          </a:ln>
        </p:spPr>
      </p:pic>
      <p:sp>
        <p:nvSpPr>
          <p:cNvPr id="228" name="Google Shape;228;p13"/>
          <p:cNvSpPr txBox="1"/>
          <p:nvPr/>
        </p:nvSpPr>
        <p:spPr>
          <a:xfrm>
            <a:off x="0" y="2060575"/>
            <a:ext cx="2843212"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800" b="1" i="0" u="none">
              <a:solidFill>
                <a:schemeClr val="dk1"/>
              </a:solidFill>
              <a:latin typeface="Arial"/>
              <a:ea typeface="Arial"/>
              <a:cs typeface="Arial"/>
              <a:sym typeface="Arial"/>
            </a:endParaRPr>
          </a:p>
        </p:txBody>
      </p:sp>
      <p:sp>
        <p:nvSpPr>
          <p:cNvPr id="229" name="Google Shape;229;p13"/>
          <p:cNvSpPr txBox="1"/>
          <p:nvPr/>
        </p:nvSpPr>
        <p:spPr>
          <a:xfrm>
            <a:off x="738187" y="5384800"/>
            <a:ext cx="4211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Lobster"/>
                <a:ea typeface="Lobster"/>
                <a:cs typeface="Lobster"/>
                <a:sym typeface="Lobster"/>
              </a:rPr>
              <a:t> Lebkuchen</a:t>
            </a:r>
            <a:endParaRPr>
              <a:latin typeface="Lobster"/>
              <a:ea typeface="Lobster"/>
              <a:cs typeface="Lobster"/>
              <a:sym typeface="Lobster"/>
            </a:endParaRPr>
          </a:p>
        </p:txBody>
      </p:sp>
      <p:pic>
        <p:nvPicPr>
          <p:cNvPr id="230" name="Google Shape;230;p13"/>
          <p:cNvPicPr preferRelativeResize="0"/>
          <p:nvPr/>
        </p:nvPicPr>
        <p:blipFill rotWithShape="1">
          <a:blip r:embed="rId4">
            <a:alphaModFix/>
          </a:blip>
          <a:srcRect/>
          <a:stretch/>
        </p:blipFill>
        <p:spPr>
          <a:xfrm>
            <a:off x="4503737" y="3806825"/>
            <a:ext cx="3179762" cy="1836737"/>
          </a:xfrm>
          <a:prstGeom prst="rect">
            <a:avLst/>
          </a:prstGeom>
          <a:noFill/>
          <a:ln>
            <a:noFill/>
          </a:ln>
        </p:spPr>
      </p:pic>
      <p:sp>
        <p:nvSpPr>
          <p:cNvPr id="231" name="Google Shape;231;p13"/>
          <p:cNvSpPr txBox="1"/>
          <p:nvPr/>
        </p:nvSpPr>
        <p:spPr>
          <a:xfrm>
            <a:off x="4305300" y="3213100"/>
            <a:ext cx="5219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US" sz="2800" b="1" i="0" u="none">
                <a:solidFill>
                  <a:schemeClr val="dk1"/>
                </a:solidFill>
                <a:latin typeface="Lobster"/>
                <a:ea typeface="Lobster"/>
                <a:cs typeface="Lobster"/>
                <a:sym typeface="Lobster"/>
              </a:rPr>
              <a:t>Weihnachtsstollen</a:t>
            </a:r>
            <a:endParaRPr>
              <a:latin typeface="Lobster"/>
              <a:ea typeface="Lobster"/>
              <a:cs typeface="Lobster"/>
              <a:sym typeface="Lobster"/>
            </a:endParaRPr>
          </a:p>
        </p:txBody>
      </p:sp>
      <p:sp>
        <p:nvSpPr>
          <p:cNvPr id="232" name="Google Shape;232;p13"/>
          <p:cNvSpPr/>
          <p:nvPr/>
        </p:nvSpPr>
        <p:spPr>
          <a:xfrm>
            <a:off x="1460507" y="1425716"/>
            <a:ext cx="6222986"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AC20"/>
              </a:buClr>
              <a:buSzPts val="4400"/>
              <a:buFont typeface="Arial Black"/>
              <a:buNone/>
            </a:pPr>
            <a:r>
              <a:rPr lang="en-US" sz="4400" b="1" i="0" u="none" strike="noStrike" cap="none">
                <a:solidFill>
                  <a:srgbClr val="D9AC20"/>
                </a:solidFill>
                <a:latin typeface="Lobster"/>
                <a:ea typeface="Lobster"/>
                <a:cs typeface="Lobster"/>
                <a:sym typeface="Lobster"/>
              </a:rPr>
              <a:t>Weihnachtskuchen</a:t>
            </a:r>
            <a:endParaRPr sz="4400" b="1" i="0" u="none" strike="noStrike" cap="none">
              <a:solidFill>
                <a:srgbClr val="D9AC20"/>
              </a:solidFill>
              <a:latin typeface="Lobster"/>
              <a:ea typeface="Lobster"/>
              <a:cs typeface="Lobster"/>
              <a:sym typeface="Lobs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500"/>
                                        <p:tgtEl>
                                          <p:spTgt spid="2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9"/>
                                        </p:tgtEl>
                                        <p:attrNameLst>
                                          <p:attrName>style.visibility</p:attrName>
                                        </p:attrNameLst>
                                      </p:cBhvr>
                                      <p:to>
                                        <p:strVal val="visible"/>
                                      </p:to>
                                    </p:set>
                                    <p:animEffect transition="in" filter="fade">
                                      <p:cBhvr>
                                        <p:cTn id="12" dur="500"/>
                                        <p:tgtEl>
                                          <p:spTgt spid="2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1"/>
                                        </p:tgtEl>
                                        <p:attrNameLst>
                                          <p:attrName>style.visibility</p:attrName>
                                        </p:attrNameLst>
                                      </p:cBhvr>
                                      <p:to>
                                        <p:strVal val="visible"/>
                                      </p:to>
                                    </p:set>
                                    <p:animEffect transition="in" filter="fade">
                                      <p:cBhvr>
                                        <p:cTn id="17" dur="500"/>
                                        <p:tgtEl>
                                          <p:spTgt spid="2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0"/>
                                        </p:tgtEl>
                                        <p:attrNameLst>
                                          <p:attrName>style.visibility</p:attrName>
                                        </p:attrNameLst>
                                      </p:cBhvr>
                                      <p:to>
                                        <p:strVal val="visible"/>
                                      </p:to>
                                    </p:set>
                                    <p:animEffect transition="in" filter="fade">
                                      <p:cBhvr>
                                        <p:cTn id="22" dur="5000"/>
                                        <p:tgtEl>
                                          <p:spTgt spid="2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7"/>
                                        </p:tgtEl>
                                        <p:attrNameLst>
                                          <p:attrName>style.visibility</p:attrName>
                                        </p:attrNameLst>
                                      </p:cBhvr>
                                      <p:to>
                                        <p:strVal val="visible"/>
                                      </p:to>
                                    </p:set>
                                    <p:animEffect transition="in" filter="fade">
                                      <p:cBhvr>
                                        <p:cTn id="27" dur="10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4"/>
          <p:cNvSpPr txBox="1"/>
          <p:nvPr/>
        </p:nvSpPr>
        <p:spPr>
          <a:xfrm>
            <a:off x="1408112" y="2619375"/>
            <a:ext cx="6386400" cy="17547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a:solidFill>
                  <a:schemeClr val="dk1"/>
                </a:solidFill>
                <a:latin typeface="Lobster"/>
                <a:ea typeface="Lobster"/>
                <a:cs typeface="Lobster"/>
                <a:sym typeface="Lobster"/>
              </a:rPr>
              <a:t>Am frühen Abend kommen die Familien zusammen. Manche pflegen Traditionen wie gemeinsames Singen oder Musizieren. Nach dem Essen folgt die Bescherung: Dann dürfen die Päckchen, die unter dem Weihnachtsbaum liegen, ausgepackt werden. Kinder hatten schon Wochen vor Weihnachten einen Wunschzettel ans Christkind geschrieben und warten aufgeregt, ob sich ihre Wünsche erfüllen.</a:t>
            </a:r>
            <a:endParaRPr>
              <a:latin typeface="Lobster"/>
              <a:ea typeface="Lobster"/>
              <a:cs typeface="Lobster"/>
              <a:sym typeface="Lobster"/>
            </a:endParaRPr>
          </a:p>
        </p:txBody>
      </p:sp>
      <p:sp>
        <p:nvSpPr>
          <p:cNvPr id="238" name="Google Shape;238;p14"/>
          <p:cNvSpPr/>
          <p:nvPr/>
        </p:nvSpPr>
        <p:spPr>
          <a:xfrm>
            <a:off x="2184521" y="1124744"/>
            <a:ext cx="4833696"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AC20"/>
              </a:buClr>
              <a:buSzPts val="5400"/>
              <a:buFont typeface="Arial Black"/>
              <a:buNone/>
            </a:pPr>
            <a:r>
              <a:rPr lang="en-US" sz="5400" b="1" i="0" u="none" strike="noStrike" cap="none">
                <a:solidFill>
                  <a:srgbClr val="D9AC20"/>
                </a:solidFill>
                <a:latin typeface="Lobster"/>
                <a:ea typeface="Lobster"/>
                <a:cs typeface="Lobster"/>
                <a:sym typeface="Lobster"/>
              </a:rPr>
              <a:t>Heiligabend</a:t>
            </a:r>
            <a:endParaRPr sz="5400" b="1" i="0" u="none" strike="noStrike" cap="none">
              <a:solidFill>
                <a:srgbClr val="D9AC20"/>
              </a:solidFill>
              <a:latin typeface="Lobster"/>
              <a:ea typeface="Lobster"/>
              <a:cs typeface="Lobster"/>
              <a:sym typeface="Lobste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txBox="1"/>
          <p:nvPr/>
        </p:nvSpPr>
        <p:spPr>
          <a:xfrm>
            <a:off x="1042987" y="3055937"/>
            <a:ext cx="3924300" cy="16317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Lobster"/>
                <a:ea typeface="Lobster"/>
                <a:cs typeface="Lobster"/>
                <a:sym typeface="Lobster"/>
              </a:rPr>
              <a:t>Christmette in den frühen Morgenstunden des 25. Dezember zählt zu den am besten besuchten liturgischen Feiern der großen Kirchen in Deutschland.</a:t>
            </a:r>
            <a:endParaRPr>
              <a:latin typeface="Lobster"/>
              <a:ea typeface="Lobster"/>
              <a:cs typeface="Lobster"/>
              <a:sym typeface="Lobster"/>
            </a:endParaRPr>
          </a:p>
        </p:txBody>
      </p:sp>
      <p:sp>
        <p:nvSpPr>
          <p:cNvPr id="244" name="Google Shape;244;p15"/>
          <p:cNvSpPr txBox="1"/>
          <p:nvPr/>
        </p:nvSpPr>
        <p:spPr>
          <a:xfrm>
            <a:off x="4835525" y="3092450"/>
            <a:ext cx="3492600" cy="19395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a:solidFill>
                  <a:schemeClr val="dk1"/>
                </a:solidFill>
                <a:latin typeface="Lobster"/>
                <a:ea typeface="Lobster"/>
                <a:cs typeface="Lobster"/>
                <a:sym typeface="Lobster"/>
              </a:rPr>
              <a:t> An der Hitliste der beliebten Weihnachtslieder stehen: „Stille Nacht, Heilige Nacht“ , „O Tannenbaum“  „Kling, Glöckchen, klingelingeling“  und  „Last Christmas“.</a:t>
            </a:r>
            <a:endParaRPr>
              <a:latin typeface="Lobster"/>
              <a:ea typeface="Lobster"/>
              <a:cs typeface="Lobster"/>
              <a:sym typeface="Lobster"/>
            </a:endParaRPr>
          </a:p>
        </p:txBody>
      </p:sp>
      <p:sp>
        <p:nvSpPr>
          <p:cNvPr id="245" name="Google Shape;245;p15"/>
          <p:cNvSpPr txBox="1"/>
          <p:nvPr/>
        </p:nvSpPr>
        <p:spPr>
          <a:xfrm>
            <a:off x="989012" y="1484312"/>
            <a:ext cx="71325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36699"/>
              </a:buClr>
              <a:buSzPts val="3600"/>
              <a:buFont typeface="Times New Roman"/>
              <a:buNone/>
            </a:pPr>
            <a:r>
              <a:rPr lang="en-US" sz="3600" b="1" i="0" u="none">
                <a:solidFill>
                  <a:srgbClr val="336699"/>
                </a:solidFill>
                <a:latin typeface="Lobster"/>
                <a:ea typeface="Lobster"/>
                <a:cs typeface="Lobster"/>
                <a:sym typeface="Lobster"/>
              </a:rPr>
              <a:t>Christmesse und Weihnachtslieder </a:t>
            </a:r>
            <a:endParaRPr>
              <a:latin typeface="Lobster"/>
              <a:ea typeface="Lobster"/>
              <a:cs typeface="Lobster"/>
              <a:sym typeface="Lobs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0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fade">
                                      <p:cBhvr>
                                        <p:cTn id="12" dur="3000"/>
                                        <p:tgtEl>
                                          <p:spTgt spid="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6"/>
          <p:cNvSpPr txBox="1">
            <a:spLocks noGrp="1"/>
          </p:cNvSpPr>
          <p:nvPr>
            <p:ph type="title"/>
          </p:nvPr>
        </p:nvSpPr>
        <p:spPr>
          <a:xfrm>
            <a:off x="1371600" y="1371600"/>
            <a:ext cx="6400800" cy="6858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chemeClr val="dk1"/>
              </a:buClr>
              <a:buSzPts val="3200"/>
              <a:buFont typeface="Garamond"/>
              <a:buNone/>
            </a:pPr>
            <a:r>
              <a:rPr lang="en-US" sz="3200" b="0" i="0" u="none">
                <a:solidFill>
                  <a:schemeClr val="dk1"/>
                </a:solidFill>
                <a:latin typeface="Garamond"/>
                <a:ea typeface="Garamond"/>
                <a:cs typeface="Garamond"/>
                <a:sym typeface="Garamond"/>
              </a:rPr>
              <a:t>PREZENTACJE PRZYGOTOWALI:</a:t>
            </a:r>
            <a:endParaRPr/>
          </a:p>
        </p:txBody>
      </p:sp>
      <p:sp>
        <p:nvSpPr>
          <p:cNvPr id="251" name="Google Shape;251;p16"/>
          <p:cNvSpPr txBox="1">
            <a:spLocks noGrp="1"/>
          </p:cNvSpPr>
          <p:nvPr>
            <p:ph type="body" idx="1"/>
          </p:nvPr>
        </p:nvSpPr>
        <p:spPr>
          <a:xfrm>
            <a:off x="1371600" y="2438400"/>
            <a:ext cx="6400800" cy="3048000"/>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chemeClr val="dk1"/>
              </a:buClr>
              <a:buSzPts val="1800"/>
              <a:buFont typeface="Noto Sans Symbols"/>
              <a:buNone/>
            </a:pPr>
            <a:r>
              <a:rPr lang="en-US" sz="1800" b="0" i="0" u="none" strike="noStrike" cap="none">
                <a:solidFill>
                  <a:schemeClr val="dk1"/>
                </a:solidFill>
                <a:latin typeface="Garamond"/>
                <a:ea typeface="Garamond"/>
                <a:cs typeface="Garamond"/>
                <a:sym typeface="Garamond"/>
              </a:rPr>
              <a:t>Wiktor Żurawski</a:t>
            </a:r>
            <a:endParaRPr sz="1800" b="0" i="0" u="none" strike="noStrike" cap="none">
              <a:solidFill>
                <a:schemeClr val="dk1"/>
              </a:solidFill>
              <a:latin typeface="Garamond"/>
              <a:ea typeface="Garamond"/>
              <a:cs typeface="Garamond"/>
              <a:sym typeface="Garamond"/>
            </a:endParaRPr>
          </a:p>
          <a:p>
            <a:pPr marL="0" marR="0" lvl="0" indent="0" algn="ctr" rtl="0">
              <a:lnSpc>
                <a:spcPct val="150000"/>
              </a:lnSpc>
              <a:spcBef>
                <a:spcPts val="360"/>
              </a:spcBef>
              <a:spcAft>
                <a:spcPts val="0"/>
              </a:spcAft>
              <a:buClr>
                <a:schemeClr val="dk1"/>
              </a:buClr>
              <a:buSzPts val="1800"/>
              <a:buFont typeface="Noto Sans Symbols"/>
              <a:buNone/>
            </a:pPr>
            <a:r>
              <a:rPr lang="en-US" sz="1800" b="0" i="0" u="none" strike="noStrike" cap="none">
                <a:solidFill>
                  <a:schemeClr val="dk1"/>
                </a:solidFill>
                <a:latin typeface="Garamond"/>
                <a:ea typeface="Garamond"/>
                <a:cs typeface="Garamond"/>
                <a:sym typeface="Garamond"/>
              </a:rPr>
              <a:t>Jakub Kaźmierczak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
          <p:cNvSpPr/>
          <p:nvPr/>
        </p:nvSpPr>
        <p:spPr>
          <a:xfrm>
            <a:off x="1403648" y="1196752"/>
            <a:ext cx="6032421"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1EFEC"/>
              </a:buClr>
              <a:buSzPts val="5400"/>
              <a:buFont typeface="Times New Roman"/>
              <a:buNone/>
            </a:pPr>
            <a:r>
              <a:rPr lang="en-US" sz="5400" b="1" i="0" u="none" strike="noStrike" cap="none">
                <a:solidFill>
                  <a:srgbClr val="F1EFEC"/>
                </a:solidFill>
                <a:latin typeface="Times New Roman"/>
                <a:ea typeface="Times New Roman"/>
                <a:cs typeface="Times New Roman"/>
                <a:sym typeface="Times New Roman"/>
              </a:rPr>
              <a:t>ADVENTSSITTEN</a:t>
            </a:r>
            <a:endParaRPr sz="5400" b="1" i="0" u="none" strike="noStrike" cap="none">
              <a:solidFill>
                <a:srgbClr val="F1EFEC"/>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
          <p:cNvSpPr txBox="1"/>
          <p:nvPr/>
        </p:nvSpPr>
        <p:spPr>
          <a:xfrm>
            <a:off x="899262" y="4330325"/>
            <a:ext cx="73455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Lobster"/>
                <a:ea typeface="Lobster"/>
                <a:cs typeface="Lobster"/>
                <a:sym typeface="Lobster"/>
              </a:rPr>
              <a:t>Dienstags in der Adventszeit versammelt sich am frühen Morgen um 5 Uhr ein Teil der Gemeinde zur Rorate-Messe. Diese Messe wird nur bei Kerzenschein gefeiert. Anschließend versammeln sich die Teilnehmer zum gemeinsamen Frühstück im Pfarrhaus, zu dem jeder etwas mitbringt.</a:t>
            </a:r>
            <a:endParaRPr>
              <a:latin typeface="Lobster"/>
              <a:ea typeface="Lobster"/>
              <a:cs typeface="Lobster"/>
              <a:sym typeface="Lobster"/>
            </a:endParaRPr>
          </a:p>
        </p:txBody>
      </p:sp>
      <p:pic>
        <p:nvPicPr>
          <p:cNvPr id="158" name="Google Shape;158;p3"/>
          <p:cNvPicPr preferRelativeResize="0"/>
          <p:nvPr/>
        </p:nvPicPr>
        <p:blipFill rotWithShape="1">
          <a:blip r:embed="rId3">
            <a:alphaModFix/>
          </a:blip>
          <a:srcRect/>
          <a:stretch/>
        </p:blipFill>
        <p:spPr>
          <a:xfrm>
            <a:off x="1727200" y="1557337"/>
            <a:ext cx="5113337" cy="2659062"/>
          </a:xfrm>
          <a:prstGeom prst="rect">
            <a:avLst/>
          </a:prstGeom>
          <a:noFill/>
          <a:ln>
            <a:noFill/>
          </a:ln>
        </p:spPr>
      </p:pic>
      <p:sp>
        <p:nvSpPr>
          <p:cNvPr id="159" name="Google Shape;159;p3"/>
          <p:cNvSpPr/>
          <p:nvPr/>
        </p:nvSpPr>
        <p:spPr>
          <a:xfrm>
            <a:off x="990902" y="855967"/>
            <a:ext cx="6908686" cy="6771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endParaRPr sz="2000" b="1" i="0" u="none" strike="noStrike" cap="none">
              <a:solidFill>
                <a:srgbClr val="D9AC20"/>
              </a:solidFill>
              <a:latin typeface="Lobster"/>
              <a:ea typeface="Lobster"/>
              <a:cs typeface="Lobster"/>
              <a:sym typeface="Lobster"/>
            </a:endParaRPr>
          </a:p>
          <a:p>
            <a:pPr marL="0" marR="0" lvl="0" indent="0" algn="ctr" rtl="0">
              <a:lnSpc>
                <a:spcPct val="100000"/>
              </a:lnSpc>
              <a:spcBef>
                <a:spcPts val="0"/>
              </a:spcBef>
              <a:spcAft>
                <a:spcPts val="0"/>
              </a:spcAft>
              <a:buClr>
                <a:srgbClr val="D9AC20"/>
              </a:buClr>
              <a:buSzPts val="1800"/>
              <a:buFont typeface="Arial"/>
              <a:buNone/>
            </a:pPr>
            <a:r>
              <a:rPr lang="en-US" sz="1800" b="1" i="0" u="none" strike="noStrike" cap="none">
                <a:solidFill>
                  <a:srgbClr val="D9AC20"/>
                </a:solidFill>
                <a:latin typeface="Lobster"/>
                <a:ea typeface="Lobster"/>
                <a:cs typeface="Lobster"/>
                <a:sym typeface="Lobster"/>
              </a:rPr>
              <a:t>Roratemesse im Advent mit anschließendem Frühstück</a:t>
            </a:r>
            <a:endParaRPr sz="1800" b="1" i="0" u="none" strike="noStrike" cap="none">
              <a:solidFill>
                <a:srgbClr val="D9AC20"/>
              </a:solidFill>
              <a:latin typeface="Lobster"/>
              <a:ea typeface="Lobster"/>
              <a:cs typeface="Lobster"/>
              <a:sym typeface="Lobs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fade">
                                      <p:cBhvr>
                                        <p:cTn id="12"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5" name="Google Shape;165;p4"/>
          <p:cNvSpPr txBox="1"/>
          <p:nvPr/>
        </p:nvSpPr>
        <p:spPr>
          <a:xfrm>
            <a:off x="3743325" y="2490787"/>
            <a:ext cx="4681500" cy="22473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Lobster"/>
                <a:ea typeface="Lobster"/>
                <a:cs typeface="Lobster"/>
                <a:sym typeface="Lobster"/>
              </a:rPr>
              <a:t>In der Adventszeit wird viel mit Kindern gebastelt.</a:t>
            </a:r>
            <a:endParaRPr>
              <a:latin typeface="Lobster"/>
              <a:ea typeface="Lobster"/>
              <a:cs typeface="Lobster"/>
              <a:sym typeface="Lobster"/>
            </a:endParaRPr>
          </a:p>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Lobster"/>
                <a:ea typeface="Lobster"/>
                <a:cs typeface="Lobster"/>
                <a:sym typeface="Lobster"/>
              </a:rPr>
              <a:t> Dazu gehören u.a. die Adventslaternen. </a:t>
            </a:r>
            <a:endParaRPr>
              <a:latin typeface="Lobster"/>
              <a:ea typeface="Lobster"/>
              <a:cs typeface="Lobster"/>
              <a:sym typeface="Lobster"/>
            </a:endParaRPr>
          </a:p>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Lobster"/>
                <a:ea typeface="Lobster"/>
                <a:cs typeface="Lobster"/>
                <a:sym typeface="Lobster"/>
              </a:rPr>
              <a:t>Viel Weihnachtsschmuck wird zu Hause handgemacht und damit das ganze Haus geschmückt.</a:t>
            </a:r>
            <a:endParaRPr>
              <a:latin typeface="Lobster"/>
              <a:ea typeface="Lobster"/>
              <a:cs typeface="Lobster"/>
              <a:sym typeface="Lobster"/>
            </a:endParaRPr>
          </a:p>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Lobster"/>
                <a:ea typeface="Lobster"/>
                <a:cs typeface="Lobster"/>
                <a:sym typeface="Lobster"/>
              </a:rPr>
              <a:t> Dabei haben die Kinder große Freude.</a:t>
            </a:r>
            <a:endParaRPr>
              <a:latin typeface="Lobster"/>
              <a:ea typeface="Lobster"/>
              <a:cs typeface="Lobster"/>
              <a:sym typeface="Lobster"/>
            </a:endParaRPr>
          </a:p>
        </p:txBody>
      </p:sp>
      <p:pic>
        <p:nvPicPr>
          <p:cNvPr id="166" name="Google Shape;166;p4"/>
          <p:cNvPicPr preferRelativeResize="0"/>
          <p:nvPr/>
        </p:nvPicPr>
        <p:blipFill rotWithShape="1">
          <a:blip r:embed="rId3">
            <a:alphaModFix/>
          </a:blip>
          <a:srcRect/>
          <a:stretch/>
        </p:blipFill>
        <p:spPr>
          <a:xfrm>
            <a:off x="900112" y="2260600"/>
            <a:ext cx="2663825" cy="3092450"/>
          </a:xfrm>
          <a:prstGeom prst="rect">
            <a:avLst/>
          </a:prstGeom>
          <a:noFill/>
          <a:ln>
            <a:noFill/>
          </a:ln>
        </p:spPr>
      </p:pic>
      <p:sp>
        <p:nvSpPr>
          <p:cNvPr id="167" name="Google Shape;167;p4"/>
          <p:cNvSpPr/>
          <p:nvPr/>
        </p:nvSpPr>
        <p:spPr>
          <a:xfrm>
            <a:off x="1547664" y="1196752"/>
            <a:ext cx="609012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AC20"/>
              </a:buClr>
              <a:buSzPts val="5400"/>
              <a:buFont typeface="Overlock"/>
              <a:buNone/>
            </a:pPr>
            <a:r>
              <a:rPr lang="en-US" sz="5400" b="1" i="0" u="none" strike="noStrike" cap="none">
                <a:solidFill>
                  <a:srgbClr val="D9AC20"/>
                </a:solidFill>
                <a:latin typeface="Lobster"/>
                <a:ea typeface="Lobster"/>
                <a:cs typeface="Lobster"/>
                <a:sym typeface="Lobster"/>
              </a:rPr>
              <a:t>Adventslaternen </a:t>
            </a:r>
            <a:endParaRPr sz="5400" b="1" i="0" u="none" strike="noStrike" cap="none">
              <a:solidFill>
                <a:srgbClr val="D9AC20"/>
              </a:solidFill>
              <a:latin typeface="Lobster"/>
              <a:ea typeface="Lobster"/>
              <a:cs typeface="Lobster"/>
              <a:sym typeface="Lobs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5"/>
          <p:cNvPicPr preferRelativeResize="0"/>
          <p:nvPr/>
        </p:nvPicPr>
        <p:blipFill rotWithShape="1">
          <a:blip r:embed="rId3">
            <a:alphaModFix/>
          </a:blip>
          <a:srcRect/>
          <a:stretch/>
        </p:blipFill>
        <p:spPr>
          <a:xfrm>
            <a:off x="857250" y="2709862"/>
            <a:ext cx="3138487" cy="2924175"/>
          </a:xfrm>
          <a:prstGeom prst="rect">
            <a:avLst/>
          </a:prstGeom>
          <a:noFill/>
          <a:ln>
            <a:noFill/>
          </a:ln>
        </p:spPr>
      </p:pic>
      <p:sp>
        <p:nvSpPr>
          <p:cNvPr id="173" name="Google Shape;173;p5"/>
          <p:cNvSpPr txBox="1"/>
          <p:nvPr/>
        </p:nvSpPr>
        <p:spPr>
          <a:xfrm>
            <a:off x="3563937" y="2709850"/>
            <a:ext cx="4824300" cy="20319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Lobster"/>
                <a:ea typeface="Lobster"/>
                <a:cs typeface="Lobster"/>
                <a:sym typeface="Lobster"/>
              </a:rPr>
              <a:t>Jede deutsche Familie hat einen Adventskranz. Er besteht aus Tannenzweigen und vier roten Kerzen, die vier Adventssonntage symbolisieren. An jedem Adventssonntag zündet man eine Kerze mehr an. Bei dem Adventskranz trifft sich die ganze Familie, man singt dabei Weihnachtslieder, isst Kuchen und plant das kommende Fest. </a:t>
            </a:r>
            <a:endParaRPr>
              <a:latin typeface="Lobster"/>
              <a:ea typeface="Lobster"/>
              <a:cs typeface="Lobster"/>
              <a:sym typeface="Lobster"/>
            </a:endParaRPr>
          </a:p>
        </p:txBody>
      </p:sp>
      <p:sp>
        <p:nvSpPr>
          <p:cNvPr id="174" name="Google Shape;174;p5"/>
          <p:cNvSpPr txBox="1"/>
          <p:nvPr/>
        </p:nvSpPr>
        <p:spPr>
          <a:xfrm>
            <a:off x="611187" y="2251075"/>
            <a:ext cx="3211512" cy="5794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6A6568"/>
              </a:buClr>
              <a:buSzPts val="3200"/>
              <a:buFont typeface="Arial"/>
              <a:buNone/>
            </a:pPr>
            <a:r>
              <a:rPr lang="en-US" sz="3200" b="1" i="0" u="none" strike="noStrike" cap="none">
                <a:solidFill>
                  <a:srgbClr val="6A6568"/>
                </a:solidFill>
                <a:latin typeface="Arial"/>
                <a:ea typeface="Arial"/>
                <a:cs typeface="Arial"/>
                <a:sym typeface="Arial"/>
              </a:rPr>
              <a:t>Adventskranz</a:t>
            </a:r>
            <a:endParaRPr/>
          </a:p>
        </p:txBody>
      </p:sp>
      <p:sp>
        <p:nvSpPr>
          <p:cNvPr id="175" name="Google Shape;175;p5"/>
          <p:cNvSpPr/>
          <p:nvPr/>
        </p:nvSpPr>
        <p:spPr>
          <a:xfrm>
            <a:off x="2987824" y="1268760"/>
            <a:ext cx="277511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AC20"/>
              </a:buClr>
              <a:buSzPts val="5400"/>
              <a:buFont typeface="Times New Roman"/>
              <a:buNone/>
            </a:pPr>
            <a:r>
              <a:rPr lang="en-US" sz="5400" b="1" i="0" u="none" strike="noStrike" cap="none">
                <a:solidFill>
                  <a:srgbClr val="D9AC20"/>
                </a:solidFill>
                <a:latin typeface="Lobster"/>
                <a:ea typeface="Lobster"/>
                <a:cs typeface="Lobster"/>
                <a:sym typeface="Lobster"/>
              </a:rPr>
              <a:t>Bräuche</a:t>
            </a:r>
            <a:endParaRPr sz="5400" b="1" i="0" u="none" strike="noStrike" cap="none">
              <a:solidFill>
                <a:srgbClr val="D9AC20"/>
              </a:solidFill>
              <a:latin typeface="Lobster"/>
              <a:ea typeface="Lobster"/>
              <a:cs typeface="Lobster"/>
              <a:sym typeface="Lobs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10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
                                        </p:tgtEl>
                                        <p:attrNameLst>
                                          <p:attrName>style.visibility</p:attrName>
                                        </p:attrNameLst>
                                      </p:cBhvr>
                                      <p:to>
                                        <p:strVal val="visible"/>
                                      </p:to>
                                    </p:set>
                                    <p:animEffect transition="in" filter="fade">
                                      <p:cBhvr>
                                        <p:cTn id="12" dur="500"/>
                                        <p:tgtEl>
                                          <p:spTgt spid="1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fade">
                                      <p:cBhvr>
                                        <p:cTn id="17" dur="5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6"/>
          <p:cNvPicPr preferRelativeResize="0"/>
          <p:nvPr/>
        </p:nvPicPr>
        <p:blipFill rotWithShape="1">
          <a:blip r:embed="rId3">
            <a:alphaModFix/>
          </a:blip>
          <a:srcRect/>
          <a:stretch/>
        </p:blipFill>
        <p:spPr>
          <a:xfrm>
            <a:off x="5435600" y="2220912"/>
            <a:ext cx="2592387" cy="3440112"/>
          </a:xfrm>
          <a:prstGeom prst="rect">
            <a:avLst/>
          </a:prstGeom>
          <a:noFill/>
          <a:ln>
            <a:noFill/>
          </a:ln>
        </p:spPr>
      </p:pic>
      <p:sp>
        <p:nvSpPr>
          <p:cNvPr id="181" name="Google Shape;181;p6"/>
          <p:cNvSpPr txBox="1"/>
          <p:nvPr/>
        </p:nvSpPr>
        <p:spPr>
          <a:xfrm>
            <a:off x="1042987" y="2492375"/>
            <a:ext cx="4067100" cy="20319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800"/>
              <a:buFont typeface="Arial"/>
              <a:buNone/>
            </a:pPr>
            <a:r>
              <a:rPr lang="en-US" sz="1800" b="1" i="0" u="none" strike="noStrike" cap="none">
                <a:solidFill>
                  <a:schemeClr val="dk1"/>
                </a:solidFill>
                <a:latin typeface="Lobster"/>
                <a:ea typeface="Lobster"/>
                <a:cs typeface="Lobster"/>
                <a:sym typeface="Lobster"/>
              </a:rPr>
              <a:t>Die Kinder bekommen einen Adventskalender. Er hat vierundzwanzig kleine Fensterchen. An jedem Morgen in der Adventszeit machen die Kinder ein Fensterchen auf, wo kleine Überraschungen, z.B. Süßigkeiten oder kleine Spielzeuge stecken. </a:t>
            </a:r>
            <a:endParaRPr>
              <a:latin typeface="Lobster"/>
              <a:ea typeface="Lobster"/>
              <a:cs typeface="Lobster"/>
              <a:sym typeface="Lobster"/>
            </a:endParaRPr>
          </a:p>
        </p:txBody>
      </p:sp>
      <p:sp>
        <p:nvSpPr>
          <p:cNvPr id="182" name="Google Shape;182;p6"/>
          <p:cNvSpPr/>
          <p:nvPr/>
        </p:nvSpPr>
        <p:spPr>
          <a:xfrm>
            <a:off x="1863566" y="1295491"/>
            <a:ext cx="541686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AC20"/>
              </a:buClr>
              <a:buSzPts val="5400"/>
              <a:buFont typeface="Times New Roman"/>
              <a:buNone/>
            </a:pPr>
            <a:r>
              <a:rPr lang="en-US" sz="5400" b="1" i="0" u="none" strike="noStrike" cap="none">
                <a:solidFill>
                  <a:srgbClr val="D9AC20"/>
                </a:solidFill>
                <a:latin typeface="Lobster"/>
                <a:ea typeface="Lobster"/>
                <a:cs typeface="Lobster"/>
                <a:sym typeface="Lobster"/>
              </a:rPr>
              <a:t>Adventskalender</a:t>
            </a:r>
            <a:endParaRPr sz="5400" b="1" i="0" u="none" strike="noStrike" cap="none">
              <a:solidFill>
                <a:srgbClr val="D9AC20"/>
              </a:solidFill>
              <a:latin typeface="Lobster"/>
              <a:ea typeface="Lobster"/>
              <a:cs typeface="Lobster"/>
              <a:sym typeface="Lobs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
                                        </p:tgtEl>
                                        <p:attrNameLst>
                                          <p:attrName>style.visibility</p:attrName>
                                        </p:attrNameLst>
                                      </p:cBhvr>
                                      <p:to>
                                        <p:strVal val="visible"/>
                                      </p:to>
                                    </p:set>
                                    <p:animEffect transition="in" filter="fade">
                                      <p:cBhvr>
                                        <p:cTn id="7" dur="1822"/>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1"/>
                                        </p:tgtEl>
                                        <p:attrNameLst>
                                          <p:attrName>style.visibility</p:attrName>
                                        </p:attrNameLst>
                                      </p:cBhvr>
                                      <p:to>
                                        <p:strVal val="visible"/>
                                      </p:to>
                                    </p:set>
                                    <p:animEffect transition="in" filter="fade">
                                      <p:cBhvr>
                                        <p:cTn id="12" dur="5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p:nvPr/>
        </p:nvSpPr>
        <p:spPr>
          <a:xfrm>
            <a:off x="1116012" y="2259012"/>
            <a:ext cx="3456000" cy="25551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Lobster"/>
                <a:ea typeface="Lobster"/>
                <a:cs typeface="Lobster"/>
                <a:sym typeface="Lobster"/>
              </a:rPr>
              <a:t>In fast jeder deutschen Stadt gibt es einen Weihnachtsmarkt, wo man alles zu Weihnachten kaufen kann. Es gibt dort Stände mit Gebäck, Weihnachtsdekorationen, Krippen und vieles mehr. Für Kinder gibt es Karussells und Bratäpfel und für Erwachsene Glühwein. Den berühmtesten Christkindlmarkt gibt es in Nürnberg. Die Stimmung dort ist unvergesslich. </a:t>
            </a:r>
            <a:endParaRPr>
              <a:latin typeface="Lobster"/>
              <a:ea typeface="Lobster"/>
              <a:cs typeface="Lobster"/>
              <a:sym typeface="Lobster"/>
            </a:endParaRPr>
          </a:p>
        </p:txBody>
      </p:sp>
      <p:pic>
        <p:nvPicPr>
          <p:cNvPr id="188" name="Google Shape;188;p7"/>
          <p:cNvPicPr preferRelativeResize="0"/>
          <p:nvPr/>
        </p:nvPicPr>
        <p:blipFill rotWithShape="1">
          <a:blip r:embed="rId3">
            <a:alphaModFix/>
          </a:blip>
          <a:srcRect/>
          <a:stretch/>
        </p:blipFill>
        <p:spPr>
          <a:xfrm>
            <a:off x="4932362" y="2332037"/>
            <a:ext cx="3171825" cy="3221037"/>
          </a:xfrm>
          <a:prstGeom prst="rect">
            <a:avLst/>
          </a:prstGeom>
          <a:noFill/>
          <a:ln>
            <a:noFill/>
          </a:ln>
        </p:spPr>
      </p:pic>
      <p:sp>
        <p:nvSpPr>
          <p:cNvPr id="189" name="Google Shape;189;p7"/>
          <p:cNvSpPr/>
          <p:nvPr/>
        </p:nvSpPr>
        <p:spPr>
          <a:xfrm>
            <a:off x="1547664" y="1196752"/>
            <a:ext cx="584967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AC20"/>
              </a:buClr>
              <a:buSzPts val="5400"/>
              <a:buFont typeface="Impact"/>
              <a:buNone/>
            </a:pPr>
            <a:r>
              <a:rPr lang="en-US" sz="5400" b="1" i="0" u="none" strike="noStrike" cap="none">
                <a:solidFill>
                  <a:srgbClr val="D9AC20"/>
                </a:solidFill>
                <a:latin typeface="Lobster"/>
                <a:ea typeface="Lobster"/>
                <a:cs typeface="Lobster"/>
                <a:sym typeface="Lobster"/>
              </a:rPr>
              <a:t>Weihnachtsmärkte</a:t>
            </a:r>
            <a:endParaRPr sz="5400" b="1" i="0" u="none" strike="noStrike" cap="none">
              <a:solidFill>
                <a:srgbClr val="D9AC20"/>
              </a:solidFill>
              <a:latin typeface="Lobster"/>
              <a:ea typeface="Lobster"/>
              <a:cs typeface="Lobster"/>
              <a:sym typeface="Lobs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8"/>
                                        </p:tgtEl>
                                        <p:attrNameLst>
                                          <p:attrName>style.visibility</p:attrName>
                                        </p:attrNameLst>
                                      </p:cBhvr>
                                      <p:to>
                                        <p:strVal val="visible"/>
                                      </p:to>
                                    </p:set>
                                    <p:animEffect transition="in" filter="fade">
                                      <p:cBhvr>
                                        <p:cTn id="12" dur="6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403350" y="3328987"/>
            <a:ext cx="6134100" cy="10158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2000"/>
              <a:buFont typeface="Arial"/>
              <a:buNone/>
            </a:pPr>
            <a:r>
              <a:rPr lang="en-US" sz="2000" b="1" i="0" u="none" strike="noStrike" cap="none">
                <a:solidFill>
                  <a:schemeClr val="dk1"/>
                </a:solidFill>
                <a:latin typeface="Lobster"/>
                <a:ea typeface="Lobster"/>
                <a:cs typeface="Lobster"/>
                <a:sym typeface="Lobster"/>
              </a:rPr>
              <a:t>In der Adventszeit sind die Menschen besonders freundlich gegeneinander. Wir geben und bekommen Geschenke. Wir denken auch an die Einsamen,  Kranken und Armen. </a:t>
            </a:r>
            <a:endParaRPr>
              <a:latin typeface="Lobster"/>
              <a:ea typeface="Lobster"/>
              <a:cs typeface="Lobster"/>
              <a:sym typeface="Lobster"/>
            </a:endParaRPr>
          </a:p>
        </p:txBody>
      </p:sp>
      <p:sp>
        <p:nvSpPr>
          <p:cNvPr id="195" name="Google Shape;195;p8"/>
          <p:cNvSpPr/>
          <p:nvPr/>
        </p:nvSpPr>
        <p:spPr>
          <a:xfrm>
            <a:off x="966075" y="980728"/>
            <a:ext cx="706230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AC20"/>
              </a:buClr>
              <a:buSzPts val="3600"/>
              <a:buFont typeface="Impact"/>
              <a:buNone/>
            </a:pPr>
            <a:r>
              <a:rPr lang="en-US" sz="3600" b="1" i="0" u="none" strike="noStrike" cap="none">
                <a:solidFill>
                  <a:srgbClr val="D9AC20"/>
                </a:solidFill>
                <a:latin typeface="Lobster"/>
                <a:ea typeface="Lobster"/>
                <a:cs typeface="Lobster"/>
                <a:sym typeface="Lobster"/>
              </a:rPr>
              <a:t>Vorbereitung der </a:t>
            </a:r>
            <a:endParaRPr>
              <a:latin typeface="Lobster"/>
              <a:ea typeface="Lobster"/>
              <a:cs typeface="Lobster"/>
              <a:sym typeface="Lobster"/>
            </a:endParaRPr>
          </a:p>
          <a:p>
            <a:pPr marL="0" marR="0" lvl="0" indent="0" algn="ctr" rtl="0">
              <a:lnSpc>
                <a:spcPct val="100000"/>
              </a:lnSpc>
              <a:spcBef>
                <a:spcPts val="0"/>
              </a:spcBef>
              <a:spcAft>
                <a:spcPts val="0"/>
              </a:spcAft>
              <a:buClr>
                <a:srgbClr val="D9AC20"/>
              </a:buClr>
              <a:buSzPts val="3600"/>
              <a:buFont typeface="Impact"/>
              <a:buNone/>
            </a:pPr>
            <a:r>
              <a:rPr lang="en-US" sz="3600" b="1" i="0" u="none" strike="noStrike" cap="none">
                <a:solidFill>
                  <a:srgbClr val="D9AC20"/>
                </a:solidFill>
                <a:latin typeface="Lobster"/>
                <a:ea typeface="Lobster"/>
                <a:cs typeface="Lobster"/>
                <a:sym typeface="Lobster"/>
              </a:rPr>
              <a:t>Weihnachtsgeschenke</a:t>
            </a:r>
            <a:endParaRPr sz="3600" b="1" i="0" u="none" strike="noStrike" cap="none">
              <a:solidFill>
                <a:srgbClr val="D9AC20"/>
              </a:solidFill>
              <a:latin typeface="Lobster"/>
              <a:ea typeface="Lobster"/>
              <a:cs typeface="Lobster"/>
              <a:sym typeface="Lobs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9"/>
          <p:cNvSpPr txBox="1"/>
          <p:nvPr/>
        </p:nvSpPr>
        <p:spPr>
          <a:xfrm>
            <a:off x="1979612" y="2251075"/>
            <a:ext cx="5040300" cy="10773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Lobster"/>
                <a:ea typeface="Lobster"/>
                <a:cs typeface="Lobster"/>
                <a:sym typeface="Lobster"/>
              </a:rPr>
              <a:t>Viele Deutschen machen selbst Weihnachtsschmuck, z. B. Ketten, Weihnachtskugeln. Sie backen auch Weihnachtsplätzchen und  schmücken damit den Weihnachtsbaum.   </a:t>
            </a:r>
            <a:endParaRPr>
              <a:latin typeface="Lobster"/>
              <a:ea typeface="Lobster"/>
              <a:cs typeface="Lobster"/>
              <a:sym typeface="Lobster"/>
            </a:endParaRPr>
          </a:p>
        </p:txBody>
      </p:sp>
      <p:pic>
        <p:nvPicPr>
          <p:cNvPr id="201" name="Google Shape;201;p9"/>
          <p:cNvPicPr preferRelativeResize="0"/>
          <p:nvPr/>
        </p:nvPicPr>
        <p:blipFill rotWithShape="1">
          <a:blip r:embed="rId3">
            <a:alphaModFix/>
          </a:blip>
          <a:srcRect/>
          <a:stretch/>
        </p:blipFill>
        <p:spPr>
          <a:xfrm>
            <a:off x="838200" y="3481387"/>
            <a:ext cx="3276600" cy="2251075"/>
          </a:xfrm>
          <a:prstGeom prst="rect">
            <a:avLst/>
          </a:prstGeom>
          <a:noFill/>
          <a:ln>
            <a:noFill/>
          </a:ln>
        </p:spPr>
      </p:pic>
      <p:pic>
        <p:nvPicPr>
          <p:cNvPr id="202" name="Google Shape;202;p9"/>
          <p:cNvPicPr preferRelativeResize="0"/>
          <p:nvPr/>
        </p:nvPicPr>
        <p:blipFill rotWithShape="1">
          <a:blip r:embed="rId4">
            <a:alphaModFix/>
          </a:blip>
          <a:srcRect/>
          <a:stretch/>
        </p:blipFill>
        <p:spPr>
          <a:xfrm>
            <a:off x="5251450" y="3490912"/>
            <a:ext cx="3081337" cy="2305050"/>
          </a:xfrm>
          <a:prstGeom prst="rect">
            <a:avLst/>
          </a:prstGeom>
          <a:noFill/>
          <a:ln>
            <a:noFill/>
          </a:ln>
        </p:spPr>
      </p:pic>
      <p:sp>
        <p:nvSpPr>
          <p:cNvPr id="203" name="Google Shape;203;p9"/>
          <p:cNvSpPr/>
          <p:nvPr/>
        </p:nvSpPr>
        <p:spPr>
          <a:xfrm>
            <a:off x="1331241" y="1308595"/>
            <a:ext cx="6481518"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9AC20"/>
              </a:buClr>
              <a:buSzPts val="5400"/>
              <a:buFont typeface="Times New Roman"/>
              <a:buNone/>
            </a:pPr>
            <a:r>
              <a:rPr lang="en-US" sz="5400" b="1" i="0" u="none" strike="noStrike" cap="none">
                <a:solidFill>
                  <a:srgbClr val="D9AC20"/>
                </a:solidFill>
                <a:latin typeface="Lobster"/>
                <a:ea typeface="Lobster"/>
                <a:cs typeface="Lobster"/>
                <a:sym typeface="Lobster"/>
              </a:rPr>
              <a:t>Weihnachtsschmuck</a:t>
            </a:r>
            <a:endParaRPr sz="5400" b="1" i="0" u="none" strike="noStrike" cap="none">
              <a:solidFill>
                <a:srgbClr val="D9AC20"/>
              </a:solidFill>
              <a:latin typeface="Lobster"/>
              <a:ea typeface="Lobster"/>
              <a:cs typeface="Lobster"/>
              <a:sym typeface="Lobs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2000"/>
                                        <p:tgtEl>
                                          <p:spTgt spid="2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
                                        </p:tgtEl>
                                        <p:attrNameLst>
                                          <p:attrName>style.visibility</p:attrName>
                                        </p:attrNameLst>
                                      </p:cBhvr>
                                      <p:to>
                                        <p:strVal val="visible"/>
                                      </p:to>
                                    </p:set>
                                    <p:animEffect transition="in" filter="fade">
                                      <p:cBhvr>
                                        <p:cTn id="12" dur="2000"/>
                                        <p:tgtEl>
                                          <p:spTgt spid="2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gtEl>
                                        <p:attrNameLst>
                                          <p:attrName>style.visibility</p:attrName>
                                        </p:attrNameLst>
                                      </p:cBhvr>
                                      <p:to>
                                        <p:strVal val="visible"/>
                                      </p:to>
                                    </p:set>
                                    <p:animEffect transition="in" filter="fade">
                                      <p:cBhvr>
                                        <p:cTn id="17" dur="2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Ekskluzywny">
  <a:themeElements>
    <a:clrScheme name="Ekskluzywny">
      <a:dk1>
        <a:srgbClr val="000000"/>
      </a:dk1>
      <a:lt1>
        <a:srgbClr val="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kskluzywny">
  <a:themeElements>
    <a:clrScheme name="Ekskluzywny">
      <a:dk1>
        <a:srgbClr val="000000"/>
      </a:dk1>
      <a:lt1>
        <a:srgbClr val="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kskluzywny">
  <a:themeElements>
    <a:clrScheme name="Ekskluzywny">
      <a:dk1>
        <a:srgbClr val="000000"/>
      </a:dk1>
      <a:lt1>
        <a:srgbClr val="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Ekskluzywny">
  <a:themeElements>
    <a:clrScheme name="Ekskluzywny">
      <a:dk1>
        <a:srgbClr val="000000"/>
      </a:dk1>
      <a:lt1>
        <a:srgbClr val="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Ekskluzywny">
  <a:themeElements>
    <a:clrScheme name="Ekskluzywny">
      <a:dk1>
        <a:srgbClr val="000000"/>
      </a:dk1>
      <a:lt1>
        <a:srgbClr val="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Ekskluzywny">
  <a:themeElements>
    <a:clrScheme name="Ekskluzywny">
      <a:dk1>
        <a:srgbClr val="000000"/>
      </a:dk1>
      <a:lt1>
        <a:srgbClr val="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Ekskluzywny">
  <a:themeElements>
    <a:clrScheme name="Ekskluzywny">
      <a:dk1>
        <a:srgbClr val="000000"/>
      </a:dk1>
      <a:lt1>
        <a:srgbClr val="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Ekskluzywny">
  <a:themeElements>
    <a:clrScheme name="Ekskluzywny">
      <a:dk1>
        <a:srgbClr val="000000"/>
      </a:dk1>
      <a:lt1>
        <a:srgbClr val="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572</Words>
  <Application>Microsoft Office PowerPoint</Application>
  <PresentationFormat>Pokaz na ekranie (4:3)</PresentationFormat>
  <Paragraphs>41</Paragraphs>
  <Slides>16</Slides>
  <Notes>16</Notes>
  <HiddenSlides>0</HiddenSlides>
  <MMClips>1</MMClips>
  <ScaleCrop>false</ScaleCrop>
  <HeadingPairs>
    <vt:vector size="6" baseType="variant">
      <vt:variant>
        <vt:lpstr>Używane czcionki</vt:lpstr>
      </vt:variant>
      <vt:variant>
        <vt:i4>8</vt:i4>
      </vt:variant>
      <vt:variant>
        <vt:lpstr>Motyw</vt:lpstr>
      </vt:variant>
      <vt:variant>
        <vt:i4>8</vt:i4>
      </vt:variant>
      <vt:variant>
        <vt:lpstr>Tytuły slajdów</vt:lpstr>
      </vt:variant>
      <vt:variant>
        <vt:i4>16</vt:i4>
      </vt:variant>
    </vt:vector>
  </HeadingPairs>
  <TitlesOfParts>
    <vt:vector size="32" baseType="lpstr">
      <vt:lpstr>Arial</vt:lpstr>
      <vt:lpstr>Times New Roman</vt:lpstr>
      <vt:lpstr>Arial Black</vt:lpstr>
      <vt:lpstr>Lobster</vt:lpstr>
      <vt:lpstr>Overlock</vt:lpstr>
      <vt:lpstr>Noto Sans Symbols</vt:lpstr>
      <vt:lpstr>Impact</vt:lpstr>
      <vt:lpstr>Garamond</vt:lpstr>
      <vt:lpstr>1_Ekskluzywny</vt:lpstr>
      <vt:lpstr>2_Ekskluzywny</vt:lpstr>
      <vt:lpstr>Ekskluzywny</vt:lpstr>
      <vt:lpstr>3_Ekskluzywny</vt:lpstr>
      <vt:lpstr>4_Ekskluzywny</vt:lpstr>
      <vt:lpstr>5_Ekskluzywny</vt:lpstr>
      <vt:lpstr>6_Ekskluzywny</vt:lpstr>
      <vt:lpstr>7_Ekskluzywny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PREZENTACJE PRZYGOTOWALI: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Dorian Badowski</dc:creator>
  <cp:lastModifiedBy>Wiktor Żurawski</cp:lastModifiedBy>
  <cp:revision>23</cp:revision>
  <dcterms:created xsi:type="dcterms:W3CDTF">2008-11-08T14:34:14Z</dcterms:created>
  <dcterms:modified xsi:type="dcterms:W3CDTF">2021-12-21T13:45:02Z</dcterms:modified>
</cp:coreProperties>
</file>